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55"/>
  </p:notesMasterIdLst>
  <p:handoutMasterIdLst>
    <p:handoutMasterId r:id="rId56"/>
  </p:handoutMasterIdLst>
  <p:sldIdLst>
    <p:sldId id="256" r:id="rId3"/>
    <p:sldId id="381" r:id="rId4"/>
    <p:sldId id="386" r:id="rId5"/>
    <p:sldId id="387" r:id="rId6"/>
    <p:sldId id="438" r:id="rId7"/>
    <p:sldId id="440" r:id="rId8"/>
    <p:sldId id="441" r:id="rId9"/>
    <p:sldId id="439" r:id="rId10"/>
    <p:sldId id="442" r:id="rId11"/>
    <p:sldId id="443" r:id="rId12"/>
    <p:sldId id="383" r:id="rId13"/>
    <p:sldId id="388" r:id="rId14"/>
    <p:sldId id="385" r:id="rId15"/>
    <p:sldId id="389" r:id="rId16"/>
    <p:sldId id="382" r:id="rId17"/>
    <p:sldId id="390" r:id="rId18"/>
    <p:sldId id="391" r:id="rId19"/>
    <p:sldId id="392" r:id="rId20"/>
    <p:sldId id="393" r:id="rId21"/>
    <p:sldId id="399" r:id="rId22"/>
    <p:sldId id="400" r:id="rId23"/>
    <p:sldId id="401" r:id="rId24"/>
    <p:sldId id="403" r:id="rId25"/>
    <p:sldId id="402" r:id="rId26"/>
    <p:sldId id="407" r:id="rId27"/>
    <p:sldId id="404" r:id="rId28"/>
    <p:sldId id="408" r:id="rId29"/>
    <p:sldId id="406" r:id="rId30"/>
    <p:sldId id="409" r:id="rId31"/>
    <p:sldId id="411" r:id="rId32"/>
    <p:sldId id="412" r:id="rId33"/>
    <p:sldId id="416" r:id="rId34"/>
    <p:sldId id="415" r:id="rId35"/>
    <p:sldId id="417" r:id="rId36"/>
    <p:sldId id="437" r:id="rId37"/>
    <p:sldId id="421" r:id="rId38"/>
    <p:sldId id="422" r:id="rId39"/>
    <p:sldId id="423" r:id="rId40"/>
    <p:sldId id="418" r:id="rId41"/>
    <p:sldId id="419" r:id="rId42"/>
    <p:sldId id="420" r:id="rId43"/>
    <p:sldId id="426" r:id="rId44"/>
    <p:sldId id="427" r:id="rId45"/>
    <p:sldId id="428" r:id="rId46"/>
    <p:sldId id="432" r:id="rId47"/>
    <p:sldId id="434" r:id="rId48"/>
    <p:sldId id="429" r:id="rId49"/>
    <p:sldId id="430" r:id="rId50"/>
    <p:sldId id="431" r:id="rId51"/>
    <p:sldId id="435" r:id="rId52"/>
    <p:sldId id="436" r:id="rId53"/>
    <p:sldId id="26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58"/>
    <p:restoredTop sz="91004"/>
  </p:normalViewPr>
  <p:slideViewPr>
    <p:cSldViewPr snapToGrid="0">
      <p:cViewPr>
        <p:scale>
          <a:sx n="138" d="100"/>
          <a:sy n="138" d="100"/>
        </p:scale>
        <p:origin x="4600"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2024/7/15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407277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31493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941852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15214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52649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94523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61281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2024/7/15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2024/7/15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2024/7/15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2024/7/15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0.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34.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93.jpe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22.png"/><Relationship Id="rId5" Type="http://schemas.openxmlformats.org/officeDocument/2006/relationships/image" Target="../media/image96.jpeg"/><Relationship Id="rId10" Type="http://schemas.openxmlformats.org/officeDocument/2006/relationships/image" Target="../media/image121.png"/><Relationship Id="rId4" Type="http://schemas.openxmlformats.org/officeDocument/2006/relationships/image" Target="../media/image95.jpe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7.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69.png"/><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7.png"/><Relationship Id="rId7" Type="http://schemas.openxmlformats.org/officeDocument/2006/relationships/image" Target="../media/image17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7.png"/><Relationship Id="rId7"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52.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圆角矩形 4">
            <a:extLst>
              <a:ext uri="{FF2B5EF4-FFF2-40B4-BE49-F238E27FC236}">
                <a16:creationId xmlns:a16="http://schemas.microsoft.com/office/drawing/2014/main" id="{E8F10487-F56F-507E-9954-B5A1B49AB34F}"/>
              </a:ext>
            </a:extLst>
          </p:cNvPr>
          <p:cNvSpPr/>
          <p:nvPr/>
        </p:nvSpPr>
        <p:spPr>
          <a:xfrm>
            <a:off x="2113109" y="142734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2464065" y="142827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1347768"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1578208"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2782036"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3012476"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0" y="721218"/>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230440" y="71355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4216304" y="9904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4319078" y="987497"/>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4216304" y="538153"/>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4446744" y="5304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2782036"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3012476" y="530492"/>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1347768"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1578208" y="530492"/>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2113109" y="766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2343549" y="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1966015" y="1233718"/>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2965980" y="1233718"/>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1966015"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3400283"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1966015" y="256491"/>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3012476" y="250420"/>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618247" y="959779"/>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1074754" y="-324798"/>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3316937" y="1238560"/>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4825974"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3876352" y="-427707"/>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EDCE25DB-E4DC-3EBF-C77D-5BE5E2AEAB2C}"/>
              </a:ext>
            </a:extLst>
          </p:cNvPr>
          <p:cNvSpPr/>
          <p:nvPr/>
        </p:nvSpPr>
        <p:spPr>
          <a:xfrm>
            <a:off x="8266732" y="153519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A9D75D9C-428C-B9C7-C579-39040AE2BDF5}"/>
              </a:ext>
            </a:extLst>
          </p:cNvPr>
          <p:cNvSpPr txBox="1"/>
          <p:nvPr/>
        </p:nvSpPr>
        <p:spPr>
          <a:xfrm>
            <a:off x="8617688" y="153613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11" name="圆角矩形 10">
            <a:extLst>
              <a:ext uri="{FF2B5EF4-FFF2-40B4-BE49-F238E27FC236}">
                <a16:creationId xmlns:a16="http://schemas.microsoft.com/office/drawing/2014/main" id="{336195C6-8317-242A-AD03-0BF15EC9ABB9}"/>
              </a:ext>
            </a:extLst>
          </p:cNvPr>
          <p:cNvSpPr/>
          <p:nvPr/>
        </p:nvSpPr>
        <p:spPr>
          <a:xfrm>
            <a:off x="7501391"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7FDE8D6-3A75-9FD3-6A8D-E049B9B4EA8D}"/>
              </a:ext>
            </a:extLst>
          </p:cNvPr>
          <p:cNvSpPr txBox="1"/>
          <p:nvPr/>
        </p:nvSpPr>
        <p:spPr>
          <a:xfrm>
            <a:off x="7731831"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3" name="圆角矩形 12">
            <a:extLst>
              <a:ext uri="{FF2B5EF4-FFF2-40B4-BE49-F238E27FC236}">
                <a16:creationId xmlns:a16="http://schemas.microsoft.com/office/drawing/2014/main" id="{D1FB72CC-97E7-7E13-8697-61BF8F08E473}"/>
              </a:ext>
            </a:extLst>
          </p:cNvPr>
          <p:cNvSpPr/>
          <p:nvPr/>
        </p:nvSpPr>
        <p:spPr>
          <a:xfrm>
            <a:off x="8935659"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F5797DC-3940-6902-34ED-AA42DDD326DE}"/>
              </a:ext>
            </a:extLst>
          </p:cNvPr>
          <p:cNvSpPr txBox="1"/>
          <p:nvPr/>
        </p:nvSpPr>
        <p:spPr>
          <a:xfrm>
            <a:off x="9166099"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7" name="圆角矩形 16">
            <a:extLst>
              <a:ext uri="{FF2B5EF4-FFF2-40B4-BE49-F238E27FC236}">
                <a16:creationId xmlns:a16="http://schemas.microsoft.com/office/drawing/2014/main" id="{19A974C8-9210-AAE3-A11B-1925CC8A32F7}"/>
              </a:ext>
            </a:extLst>
          </p:cNvPr>
          <p:cNvSpPr/>
          <p:nvPr/>
        </p:nvSpPr>
        <p:spPr>
          <a:xfrm>
            <a:off x="6153623" y="82907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EB049F8-8D97-A98B-CE6F-9FB815AD7CEF}"/>
              </a:ext>
            </a:extLst>
          </p:cNvPr>
          <p:cNvSpPr txBox="1"/>
          <p:nvPr/>
        </p:nvSpPr>
        <p:spPr>
          <a:xfrm>
            <a:off x="6384063" y="82141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9" name="圆角矩形 18">
            <a:extLst>
              <a:ext uri="{FF2B5EF4-FFF2-40B4-BE49-F238E27FC236}">
                <a16:creationId xmlns:a16="http://schemas.microsoft.com/office/drawing/2014/main" id="{C8932C5E-FEA5-8E4E-4951-D8ED82E469E1}"/>
              </a:ext>
            </a:extLst>
          </p:cNvPr>
          <p:cNvSpPr/>
          <p:nvPr/>
        </p:nvSpPr>
        <p:spPr>
          <a:xfrm>
            <a:off x="10369927" y="10983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84C84D0-399D-B2E6-6CA6-C13AC9C52FFA}"/>
              </a:ext>
            </a:extLst>
          </p:cNvPr>
          <p:cNvSpPr txBox="1"/>
          <p:nvPr/>
        </p:nvSpPr>
        <p:spPr>
          <a:xfrm>
            <a:off x="10472701" y="1095355"/>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3" name="圆角矩形 22">
            <a:extLst>
              <a:ext uri="{FF2B5EF4-FFF2-40B4-BE49-F238E27FC236}">
                <a16:creationId xmlns:a16="http://schemas.microsoft.com/office/drawing/2014/main" id="{CB26AD11-7113-7BAF-6E3F-27028473E2A6}"/>
              </a:ext>
            </a:extLst>
          </p:cNvPr>
          <p:cNvSpPr/>
          <p:nvPr/>
        </p:nvSpPr>
        <p:spPr>
          <a:xfrm>
            <a:off x="10369927" y="646011"/>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FF764FBA-385B-DEAE-108C-0705B00A026E}"/>
              </a:ext>
            </a:extLst>
          </p:cNvPr>
          <p:cNvSpPr txBox="1"/>
          <p:nvPr/>
        </p:nvSpPr>
        <p:spPr>
          <a:xfrm>
            <a:off x="10600367" y="63835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 name="圆角矩形 24">
            <a:extLst>
              <a:ext uri="{FF2B5EF4-FFF2-40B4-BE49-F238E27FC236}">
                <a16:creationId xmlns:a16="http://schemas.microsoft.com/office/drawing/2014/main" id="{95ED99F6-F322-EE6C-8B41-F1625B1E1BEE}"/>
              </a:ext>
            </a:extLst>
          </p:cNvPr>
          <p:cNvSpPr/>
          <p:nvPr/>
        </p:nvSpPr>
        <p:spPr>
          <a:xfrm>
            <a:off x="8935659"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0FB9C94-5106-8AB5-3EBE-5E086D67664B}"/>
              </a:ext>
            </a:extLst>
          </p:cNvPr>
          <p:cNvSpPr txBox="1"/>
          <p:nvPr/>
        </p:nvSpPr>
        <p:spPr>
          <a:xfrm>
            <a:off x="9166099" y="638350"/>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29" name="圆角矩形 28">
            <a:extLst>
              <a:ext uri="{FF2B5EF4-FFF2-40B4-BE49-F238E27FC236}">
                <a16:creationId xmlns:a16="http://schemas.microsoft.com/office/drawing/2014/main" id="{F1CA5CC7-C4DB-3E25-6CD3-5854C813C39A}"/>
              </a:ext>
            </a:extLst>
          </p:cNvPr>
          <p:cNvSpPr/>
          <p:nvPr/>
        </p:nvSpPr>
        <p:spPr>
          <a:xfrm>
            <a:off x="7501391"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FB75A28F-5139-E1AF-3E99-DD931375F3CF}"/>
              </a:ext>
            </a:extLst>
          </p:cNvPr>
          <p:cNvSpPr txBox="1"/>
          <p:nvPr/>
        </p:nvSpPr>
        <p:spPr>
          <a:xfrm>
            <a:off x="7731831" y="638350"/>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31" name="圆角矩形 30">
            <a:extLst>
              <a:ext uri="{FF2B5EF4-FFF2-40B4-BE49-F238E27FC236}">
                <a16:creationId xmlns:a16="http://schemas.microsoft.com/office/drawing/2014/main" id="{1A44F8B3-C5D0-8FB4-F4ED-718222F844D7}"/>
              </a:ext>
            </a:extLst>
          </p:cNvPr>
          <p:cNvSpPr/>
          <p:nvPr/>
        </p:nvSpPr>
        <p:spPr>
          <a:xfrm>
            <a:off x="8266732" y="11551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7C2BED6A-3B7D-21A1-761F-871671EB44F7}"/>
              </a:ext>
            </a:extLst>
          </p:cNvPr>
          <p:cNvSpPr txBox="1"/>
          <p:nvPr/>
        </p:nvSpPr>
        <p:spPr>
          <a:xfrm>
            <a:off x="8497172" y="10785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 name="直线箭头连接符 32">
            <a:extLst>
              <a:ext uri="{FF2B5EF4-FFF2-40B4-BE49-F238E27FC236}">
                <a16:creationId xmlns:a16="http://schemas.microsoft.com/office/drawing/2014/main" id="{EB6AFD1B-CE5C-6FA9-4CFC-64E191FB6D16}"/>
              </a:ext>
            </a:extLst>
          </p:cNvPr>
          <p:cNvCxnSpPr>
            <a:cxnSpLocks/>
            <a:endCxn id="12" idx="2"/>
          </p:cNvCxnSpPr>
          <p:nvPr/>
        </p:nvCxnSpPr>
        <p:spPr>
          <a:xfrm flipH="1" flipV="1">
            <a:off x="8119638" y="1341576"/>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82A8E606-6BC1-6ADA-F961-321F3AF4D6C5}"/>
              </a:ext>
            </a:extLst>
          </p:cNvPr>
          <p:cNvCxnSpPr>
            <a:cxnSpLocks/>
            <a:endCxn id="16" idx="2"/>
          </p:cNvCxnSpPr>
          <p:nvPr/>
        </p:nvCxnSpPr>
        <p:spPr>
          <a:xfrm flipV="1">
            <a:off x="9119603" y="1341576"/>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3DEF28-7029-C0BC-4F25-A6E77562E2E8}"/>
              </a:ext>
            </a:extLst>
          </p:cNvPr>
          <p:cNvCxnSpPr>
            <a:cxnSpLocks/>
            <a:stCxn id="12" idx="0"/>
            <a:endCxn id="30" idx="2"/>
          </p:cNvCxnSpPr>
          <p:nvPr/>
        </p:nvCxnSpPr>
        <p:spPr>
          <a:xfrm flipV="1">
            <a:off x="8119638"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7A305ABA-41CD-6557-E02B-234E7AFEEF15}"/>
              </a:ext>
            </a:extLst>
          </p:cNvPr>
          <p:cNvCxnSpPr>
            <a:cxnSpLocks/>
          </p:cNvCxnSpPr>
          <p:nvPr/>
        </p:nvCxnSpPr>
        <p:spPr>
          <a:xfrm flipV="1">
            <a:off x="9553906"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A6AD4BC-FC36-8591-3458-8352E7CA3964}"/>
              </a:ext>
            </a:extLst>
          </p:cNvPr>
          <p:cNvCxnSpPr>
            <a:cxnSpLocks/>
            <a:stCxn id="30" idx="0"/>
          </p:cNvCxnSpPr>
          <p:nvPr/>
        </p:nvCxnSpPr>
        <p:spPr>
          <a:xfrm flipV="1">
            <a:off x="8119638" y="364349"/>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FF0A211-B90A-B588-E659-D5489718FE4A}"/>
              </a:ext>
            </a:extLst>
          </p:cNvPr>
          <p:cNvCxnSpPr>
            <a:cxnSpLocks/>
            <a:stCxn id="26" idx="0"/>
          </p:cNvCxnSpPr>
          <p:nvPr/>
        </p:nvCxnSpPr>
        <p:spPr>
          <a:xfrm flipH="1" flipV="1">
            <a:off x="9166099" y="358278"/>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DC14635F-2E50-F18A-279B-324429687865}"/>
              </a:ext>
            </a:extLst>
          </p:cNvPr>
          <p:cNvCxnSpPr>
            <a:cxnSpLocks/>
            <a:stCxn id="2" idx="1"/>
            <a:endCxn id="18" idx="2"/>
          </p:cNvCxnSpPr>
          <p:nvPr/>
        </p:nvCxnSpPr>
        <p:spPr>
          <a:xfrm rot="10800000">
            <a:off x="6771870" y="1067637"/>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CD7508AB-32E0-DC7E-4368-4F8E90EEF39B}"/>
              </a:ext>
            </a:extLst>
          </p:cNvPr>
          <p:cNvCxnSpPr>
            <a:cxnSpLocks/>
            <a:stCxn id="18" idx="0"/>
            <a:endCxn id="31" idx="1"/>
          </p:cNvCxnSpPr>
          <p:nvPr/>
        </p:nvCxnSpPr>
        <p:spPr>
          <a:xfrm rot="5400000" flipH="1" flipV="1">
            <a:off x="7228377" y="-216940"/>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15056DF5-7093-644C-D9AA-29E132069962}"/>
              </a:ext>
            </a:extLst>
          </p:cNvPr>
          <p:cNvCxnSpPr>
            <a:cxnSpLocks/>
            <a:stCxn id="2" idx="3"/>
            <a:endCxn id="19" idx="2"/>
          </p:cNvCxnSpPr>
          <p:nvPr/>
        </p:nvCxnSpPr>
        <p:spPr>
          <a:xfrm flipV="1">
            <a:off x="9470560" y="1346418"/>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2143A01E-A9DB-3D10-4BCE-F231844C6B85}"/>
              </a:ext>
            </a:extLst>
          </p:cNvPr>
          <p:cNvCxnSpPr>
            <a:cxnSpLocks/>
          </p:cNvCxnSpPr>
          <p:nvPr/>
        </p:nvCxnSpPr>
        <p:spPr>
          <a:xfrm flipV="1">
            <a:off x="10979597"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A354629A-8FBA-A9F8-C6A4-65172F58BE0A}"/>
              </a:ext>
            </a:extLst>
          </p:cNvPr>
          <p:cNvCxnSpPr>
            <a:cxnSpLocks/>
            <a:stCxn id="24" idx="0"/>
            <a:endCxn id="31" idx="3"/>
          </p:cNvCxnSpPr>
          <p:nvPr/>
        </p:nvCxnSpPr>
        <p:spPr>
          <a:xfrm rot="16200000" flipV="1">
            <a:off x="10029975" y="-319849"/>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82" name="组合 481">
            <a:extLst>
              <a:ext uri="{FF2B5EF4-FFF2-40B4-BE49-F238E27FC236}">
                <a16:creationId xmlns:a16="http://schemas.microsoft.com/office/drawing/2014/main" id="{FE57568B-75E8-DBA2-0389-8084C353AD46}"/>
              </a:ext>
            </a:extLst>
          </p:cNvPr>
          <p:cNvGrpSpPr/>
          <p:nvPr/>
        </p:nvGrpSpPr>
        <p:grpSpPr>
          <a:xfrm>
            <a:off x="-1005733" y="2598924"/>
            <a:ext cx="14633319" cy="4663521"/>
            <a:chOff x="-574983" y="3503417"/>
            <a:chExt cx="14633319" cy="4663521"/>
          </a:xfrm>
        </p:grpSpPr>
        <p:sp>
          <p:nvSpPr>
            <p:cNvPr id="48" name="圆角矩形 47">
              <a:extLst>
                <a:ext uri="{FF2B5EF4-FFF2-40B4-BE49-F238E27FC236}">
                  <a16:creationId xmlns:a16="http://schemas.microsoft.com/office/drawing/2014/main" id="{4000D45C-4447-1E61-AD1E-18B27A8C3D4B}"/>
                </a:ext>
              </a:extLst>
            </p:cNvPr>
            <p:cNvSpPr/>
            <p:nvPr/>
          </p:nvSpPr>
          <p:spPr>
            <a:xfrm>
              <a:off x="-561363" y="4290384"/>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文本框 48">
              <a:extLst>
                <a:ext uri="{FF2B5EF4-FFF2-40B4-BE49-F238E27FC236}">
                  <a16:creationId xmlns:a16="http://schemas.microsoft.com/office/drawing/2014/main" id="{2CADF0E1-DDCE-A734-544F-89DF919F631B}"/>
                </a:ext>
              </a:extLst>
            </p:cNvPr>
            <p:cNvSpPr txBox="1"/>
            <p:nvPr/>
          </p:nvSpPr>
          <p:spPr>
            <a:xfrm>
              <a:off x="-210407" y="429131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0" name="圆角矩形 49">
              <a:extLst>
                <a:ext uri="{FF2B5EF4-FFF2-40B4-BE49-F238E27FC236}">
                  <a16:creationId xmlns:a16="http://schemas.microsoft.com/office/drawing/2014/main" id="{587A6678-D606-FBA0-BA79-64FEBA69D828}"/>
                </a:ext>
              </a:extLst>
            </p:cNvPr>
            <p:cNvSpPr/>
            <p:nvPr/>
          </p:nvSpPr>
          <p:spPr>
            <a:xfrm>
              <a:off x="-574983" y="39039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1" name="文本框 50">
              <a:extLst>
                <a:ext uri="{FF2B5EF4-FFF2-40B4-BE49-F238E27FC236}">
                  <a16:creationId xmlns:a16="http://schemas.microsoft.com/office/drawing/2014/main" id="{A10B3598-11E5-90ED-DCDF-A4DE7708E498}"/>
                </a:ext>
              </a:extLst>
            </p:cNvPr>
            <p:cNvSpPr txBox="1"/>
            <p:nvPr/>
          </p:nvSpPr>
          <p:spPr>
            <a:xfrm>
              <a:off x="-344543" y="38962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52" name="直线箭头连接符 51">
              <a:extLst>
                <a:ext uri="{FF2B5EF4-FFF2-40B4-BE49-F238E27FC236}">
                  <a16:creationId xmlns:a16="http://schemas.microsoft.com/office/drawing/2014/main" id="{432AAF88-7410-4A06-4686-DEB341DDA549}"/>
                </a:ext>
              </a:extLst>
            </p:cNvPr>
            <p:cNvCxnSpPr>
              <a:cxnSpLocks/>
              <a:stCxn id="49" idx="0"/>
            </p:cNvCxnSpPr>
            <p:nvPr/>
          </p:nvCxnSpPr>
          <p:spPr>
            <a:xfrm flipV="1">
              <a:off x="40551" y="415202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664FA01C-989C-038C-E875-069BD5D668F2}"/>
                </a:ext>
              </a:extLst>
            </p:cNvPr>
            <p:cNvSpPr/>
            <p:nvPr/>
          </p:nvSpPr>
          <p:spPr>
            <a:xfrm>
              <a:off x="904453" y="467776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BAB2221D-9DFD-E155-7525-322F9D997ADF}"/>
                </a:ext>
              </a:extLst>
            </p:cNvPr>
            <p:cNvSpPr txBox="1"/>
            <p:nvPr/>
          </p:nvSpPr>
          <p:spPr>
            <a:xfrm>
              <a:off x="1255410" y="467776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6" name="圆角矩形 55">
              <a:extLst>
                <a:ext uri="{FF2B5EF4-FFF2-40B4-BE49-F238E27FC236}">
                  <a16:creationId xmlns:a16="http://schemas.microsoft.com/office/drawing/2014/main" id="{13C5B879-B14F-E675-5D85-9F94C01C68B7}"/>
                </a:ext>
              </a:extLst>
            </p:cNvPr>
            <p:cNvSpPr/>
            <p:nvPr/>
          </p:nvSpPr>
          <p:spPr>
            <a:xfrm>
              <a:off x="904453" y="42984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8F96B8A9-18C3-6A97-8E6D-52166359A0B5}"/>
                </a:ext>
              </a:extLst>
            </p:cNvPr>
            <p:cNvSpPr txBox="1"/>
            <p:nvPr/>
          </p:nvSpPr>
          <p:spPr>
            <a:xfrm>
              <a:off x="1134893" y="429074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58" name="圆角矩形 57">
              <a:extLst>
                <a:ext uri="{FF2B5EF4-FFF2-40B4-BE49-F238E27FC236}">
                  <a16:creationId xmlns:a16="http://schemas.microsoft.com/office/drawing/2014/main" id="{66E84A11-4924-CBB0-5867-0A5C8B334339}"/>
                </a:ext>
              </a:extLst>
            </p:cNvPr>
            <p:cNvSpPr/>
            <p:nvPr/>
          </p:nvSpPr>
          <p:spPr>
            <a:xfrm>
              <a:off x="904453" y="390184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C47964F0-4FA2-6736-7AA7-C2C038AD527A}"/>
                </a:ext>
              </a:extLst>
            </p:cNvPr>
            <p:cNvSpPr txBox="1"/>
            <p:nvPr/>
          </p:nvSpPr>
          <p:spPr>
            <a:xfrm>
              <a:off x="1134893" y="389418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61" name="直线箭头连接符 60">
              <a:extLst>
                <a:ext uri="{FF2B5EF4-FFF2-40B4-BE49-F238E27FC236}">
                  <a16:creationId xmlns:a16="http://schemas.microsoft.com/office/drawing/2014/main" id="{ABE623D9-2A1B-068B-41D3-C2373A6F7E4A}"/>
                </a:ext>
              </a:extLst>
            </p:cNvPr>
            <p:cNvCxnSpPr>
              <a:cxnSpLocks/>
            </p:cNvCxnSpPr>
            <p:nvPr/>
          </p:nvCxnSpPr>
          <p:spPr>
            <a:xfrm flipV="1">
              <a:off x="1480353" y="414498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F09CC09C-705A-A3E5-C14B-B009FB68571A}"/>
                </a:ext>
              </a:extLst>
            </p:cNvPr>
            <p:cNvCxnSpPr>
              <a:cxnSpLocks/>
            </p:cNvCxnSpPr>
            <p:nvPr/>
          </p:nvCxnSpPr>
          <p:spPr>
            <a:xfrm flipV="1">
              <a:off x="1469307" y="453659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圆角矩形 63">
              <a:extLst>
                <a:ext uri="{FF2B5EF4-FFF2-40B4-BE49-F238E27FC236}">
                  <a16:creationId xmlns:a16="http://schemas.microsoft.com/office/drawing/2014/main" id="{9B2AE3CA-D610-305F-2D30-B5C1192999E0}"/>
                </a:ext>
              </a:extLst>
            </p:cNvPr>
            <p:cNvSpPr/>
            <p:nvPr/>
          </p:nvSpPr>
          <p:spPr>
            <a:xfrm>
              <a:off x="901164" y="352387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65" name="文本框 64">
              <a:extLst>
                <a:ext uri="{FF2B5EF4-FFF2-40B4-BE49-F238E27FC236}">
                  <a16:creationId xmlns:a16="http://schemas.microsoft.com/office/drawing/2014/main" id="{75B80D41-4390-89B5-3B4C-FBFE1AB7D09B}"/>
                </a:ext>
              </a:extLst>
            </p:cNvPr>
            <p:cNvSpPr txBox="1"/>
            <p:nvPr/>
          </p:nvSpPr>
          <p:spPr>
            <a:xfrm>
              <a:off x="1131604" y="3516214"/>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66" name="直线箭头连接符 65">
              <a:extLst>
                <a:ext uri="{FF2B5EF4-FFF2-40B4-BE49-F238E27FC236}">
                  <a16:creationId xmlns:a16="http://schemas.microsoft.com/office/drawing/2014/main" id="{306B6848-E4AA-8811-007C-7A8D19FB516C}"/>
                </a:ext>
              </a:extLst>
            </p:cNvPr>
            <p:cNvCxnSpPr>
              <a:cxnSpLocks/>
            </p:cNvCxnSpPr>
            <p:nvPr/>
          </p:nvCxnSpPr>
          <p:spPr>
            <a:xfrm flipV="1">
              <a:off x="1480353" y="375338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圆角矩形 66">
              <a:extLst>
                <a:ext uri="{FF2B5EF4-FFF2-40B4-BE49-F238E27FC236}">
                  <a16:creationId xmlns:a16="http://schemas.microsoft.com/office/drawing/2014/main" id="{18CB238E-39BA-A7B3-B5F0-1E6CBD19FAEE}"/>
                </a:ext>
              </a:extLst>
            </p:cNvPr>
            <p:cNvSpPr/>
            <p:nvPr/>
          </p:nvSpPr>
          <p:spPr>
            <a:xfrm>
              <a:off x="2865496" y="4675895"/>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C93884AF-F24C-72F4-3186-320D1DC5AFCE}"/>
                </a:ext>
              </a:extLst>
            </p:cNvPr>
            <p:cNvSpPr txBox="1"/>
            <p:nvPr/>
          </p:nvSpPr>
          <p:spPr>
            <a:xfrm>
              <a:off x="3216453" y="467589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1" name="圆角矩形 70">
              <a:extLst>
                <a:ext uri="{FF2B5EF4-FFF2-40B4-BE49-F238E27FC236}">
                  <a16:creationId xmlns:a16="http://schemas.microsoft.com/office/drawing/2014/main" id="{8AE8CFFE-23ED-CC57-D825-8F035CE8D199}"/>
                </a:ext>
              </a:extLst>
            </p:cNvPr>
            <p:cNvSpPr/>
            <p:nvPr/>
          </p:nvSpPr>
          <p:spPr>
            <a:xfrm>
              <a:off x="222699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817C74D-C0B8-8B79-F932-C90786848FD9}"/>
                </a:ext>
              </a:extLst>
            </p:cNvPr>
            <p:cNvSpPr txBox="1"/>
            <p:nvPr/>
          </p:nvSpPr>
          <p:spPr>
            <a:xfrm>
              <a:off x="245743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73" name="圆角矩形 72">
              <a:extLst>
                <a:ext uri="{FF2B5EF4-FFF2-40B4-BE49-F238E27FC236}">
                  <a16:creationId xmlns:a16="http://schemas.microsoft.com/office/drawing/2014/main" id="{06DB490C-AA93-FCE7-130E-139AC84538E8}"/>
                </a:ext>
              </a:extLst>
            </p:cNvPr>
            <p:cNvSpPr/>
            <p:nvPr/>
          </p:nvSpPr>
          <p:spPr>
            <a:xfrm>
              <a:off x="222699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5704B968-D480-A163-9322-9911063BA73E}"/>
                </a:ext>
              </a:extLst>
            </p:cNvPr>
            <p:cNvSpPr txBox="1"/>
            <p:nvPr/>
          </p:nvSpPr>
          <p:spPr>
            <a:xfrm>
              <a:off x="245743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5" name="直线箭头连接符 74">
              <a:extLst>
                <a:ext uri="{FF2B5EF4-FFF2-40B4-BE49-F238E27FC236}">
                  <a16:creationId xmlns:a16="http://schemas.microsoft.com/office/drawing/2014/main" id="{DB95CD80-9F9B-5BE1-3690-44EEAE483369}"/>
                </a:ext>
              </a:extLst>
            </p:cNvPr>
            <p:cNvCxnSpPr>
              <a:cxnSpLocks/>
            </p:cNvCxnSpPr>
            <p:nvPr/>
          </p:nvCxnSpPr>
          <p:spPr>
            <a:xfrm flipV="1">
              <a:off x="280289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5CB7D679-F857-B56E-1AF7-063485235D62}"/>
                </a:ext>
              </a:extLst>
            </p:cNvPr>
            <p:cNvCxnSpPr>
              <a:cxnSpLocks/>
            </p:cNvCxnSpPr>
            <p:nvPr/>
          </p:nvCxnSpPr>
          <p:spPr>
            <a:xfrm flipH="1" flipV="1">
              <a:off x="2794563" y="4560775"/>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圆角矩形 77">
              <a:extLst>
                <a:ext uri="{FF2B5EF4-FFF2-40B4-BE49-F238E27FC236}">
                  <a16:creationId xmlns:a16="http://schemas.microsoft.com/office/drawing/2014/main" id="{546B00B8-9436-ACF4-1841-76B6F5523C61}"/>
                </a:ext>
              </a:extLst>
            </p:cNvPr>
            <p:cNvSpPr/>
            <p:nvPr/>
          </p:nvSpPr>
          <p:spPr>
            <a:xfrm>
              <a:off x="2895442"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79" name="文本框 78">
              <a:extLst>
                <a:ext uri="{FF2B5EF4-FFF2-40B4-BE49-F238E27FC236}">
                  <a16:creationId xmlns:a16="http://schemas.microsoft.com/office/drawing/2014/main" id="{D5F8358C-2773-D627-8235-4F0A15D7DF25}"/>
                </a:ext>
              </a:extLst>
            </p:cNvPr>
            <p:cNvSpPr txBox="1"/>
            <p:nvPr/>
          </p:nvSpPr>
          <p:spPr>
            <a:xfrm>
              <a:off x="3125882"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80" name="直线箭头连接符 79">
              <a:extLst>
                <a:ext uri="{FF2B5EF4-FFF2-40B4-BE49-F238E27FC236}">
                  <a16:creationId xmlns:a16="http://schemas.microsoft.com/office/drawing/2014/main" id="{D03C4931-B70B-DC88-7273-E4EE0ADE5B2B}"/>
                </a:ext>
              </a:extLst>
            </p:cNvPr>
            <p:cNvCxnSpPr>
              <a:cxnSpLocks/>
              <a:stCxn id="74" idx="0"/>
            </p:cNvCxnSpPr>
            <p:nvPr/>
          </p:nvCxnSpPr>
          <p:spPr>
            <a:xfrm flipV="1">
              <a:off x="2845243" y="3761757"/>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圆角矩形 80">
              <a:extLst>
                <a:ext uri="{FF2B5EF4-FFF2-40B4-BE49-F238E27FC236}">
                  <a16:creationId xmlns:a16="http://schemas.microsoft.com/office/drawing/2014/main" id="{4ED3A4AF-126B-D03A-9EF4-F26E7D6E8EB4}"/>
                </a:ext>
              </a:extLst>
            </p:cNvPr>
            <p:cNvSpPr/>
            <p:nvPr/>
          </p:nvSpPr>
          <p:spPr>
            <a:xfrm>
              <a:off x="353441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1047887A-07CE-222D-6D1B-D48D57D198FC}"/>
                </a:ext>
              </a:extLst>
            </p:cNvPr>
            <p:cNvSpPr txBox="1"/>
            <p:nvPr/>
          </p:nvSpPr>
          <p:spPr>
            <a:xfrm>
              <a:off x="376485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84" name="圆角矩形 83">
              <a:extLst>
                <a:ext uri="{FF2B5EF4-FFF2-40B4-BE49-F238E27FC236}">
                  <a16:creationId xmlns:a16="http://schemas.microsoft.com/office/drawing/2014/main" id="{24FA2909-578C-5CD8-1CBA-AEAC2F6B90E4}"/>
                </a:ext>
              </a:extLst>
            </p:cNvPr>
            <p:cNvSpPr/>
            <p:nvPr/>
          </p:nvSpPr>
          <p:spPr>
            <a:xfrm>
              <a:off x="353441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93D83F10-581A-F435-DA37-B3E53A91CE1D}"/>
                </a:ext>
              </a:extLst>
            </p:cNvPr>
            <p:cNvSpPr txBox="1"/>
            <p:nvPr/>
          </p:nvSpPr>
          <p:spPr>
            <a:xfrm>
              <a:off x="376485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88" name="直线箭头连接符 87">
              <a:extLst>
                <a:ext uri="{FF2B5EF4-FFF2-40B4-BE49-F238E27FC236}">
                  <a16:creationId xmlns:a16="http://schemas.microsoft.com/office/drawing/2014/main" id="{49ABC47D-D9B0-D14B-249D-C00C835DD726}"/>
                </a:ext>
              </a:extLst>
            </p:cNvPr>
            <p:cNvCxnSpPr>
              <a:cxnSpLocks/>
            </p:cNvCxnSpPr>
            <p:nvPr/>
          </p:nvCxnSpPr>
          <p:spPr>
            <a:xfrm flipV="1">
              <a:off x="411031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55363D1-CAE0-3CB7-CC34-209EDB6B6C77}"/>
                </a:ext>
              </a:extLst>
            </p:cNvPr>
            <p:cNvCxnSpPr>
              <a:cxnSpLocks/>
            </p:cNvCxnSpPr>
            <p:nvPr/>
          </p:nvCxnSpPr>
          <p:spPr>
            <a:xfrm flipV="1">
              <a:off x="3718368" y="4560775"/>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5B016E03-67A9-E1C5-B17D-5B250AE8D668}"/>
                </a:ext>
              </a:extLst>
            </p:cNvPr>
            <p:cNvCxnSpPr>
              <a:cxnSpLocks/>
              <a:stCxn id="87" idx="0"/>
            </p:cNvCxnSpPr>
            <p:nvPr/>
          </p:nvCxnSpPr>
          <p:spPr>
            <a:xfrm flipH="1" flipV="1">
              <a:off x="3706427" y="3749841"/>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A1E9B6D-5E28-6A76-B198-495ABB74E960}"/>
                </a:ext>
              </a:extLst>
            </p:cNvPr>
            <p:cNvSpPr txBox="1"/>
            <p:nvPr/>
          </p:nvSpPr>
          <p:spPr>
            <a:xfrm>
              <a:off x="-441301" y="4529515"/>
              <a:ext cx="1044387" cy="215444"/>
            </a:xfrm>
            <a:prstGeom prst="rect">
              <a:avLst/>
            </a:prstGeom>
            <a:noFill/>
          </p:spPr>
          <p:txBody>
            <a:bodyPr wrap="square" rtlCol="0">
              <a:spAutoFit/>
            </a:bodyPr>
            <a:lstStyle/>
            <a:p>
              <a:r>
                <a:rPr kumimoji="1" lang="en-US" altLang="zh-CN" sz="800" b="1" dirty="0"/>
                <a:t>GoogleNet_mod0</a:t>
              </a:r>
            </a:p>
          </p:txBody>
        </p:sp>
        <p:sp>
          <p:nvSpPr>
            <p:cNvPr id="120" name="文本框 119">
              <a:extLst>
                <a:ext uri="{FF2B5EF4-FFF2-40B4-BE49-F238E27FC236}">
                  <a16:creationId xmlns:a16="http://schemas.microsoft.com/office/drawing/2014/main" id="{C28B652B-BF81-83D5-BEAD-97448886DD14}"/>
                </a:ext>
              </a:extLst>
            </p:cNvPr>
            <p:cNvSpPr txBox="1"/>
            <p:nvPr/>
          </p:nvSpPr>
          <p:spPr>
            <a:xfrm>
              <a:off x="993084" y="4894622"/>
              <a:ext cx="1077561" cy="215444"/>
            </a:xfrm>
            <a:prstGeom prst="rect">
              <a:avLst/>
            </a:prstGeom>
            <a:noFill/>
          </p:spPr>
          <p:txBody>
            <a:bodyPr wrap="square" rtlCol="0">
              <a:spAutoFit/>
            </a:bodyPr>
            <a:lstStyle/>
            <a:p>
              <a:r>
                <a:rPr kumimoji="1" lang="en-US" altLang="zh-CN" sz="800" b="1" dirty="0"/>
                <a:t>GoogleNet_mod1</a:t>
              </a:r>
            </a:p>
          </p:txBody>
        </p:sp>
        <p:sp>
          <p:nvSpPr>
            <p:cNvPr id="134" name="文本框 133">
              <a:extLst>
                <a:ext uri="{FF2B5EF4-FFF2-40B4-BE49-F238E27FC236}">
                  <a16:creationId xmlns:a16="http://schemas.microsoft.com/office/drawing/2014/main" id="{4F525C59-4B52-2304-C109-7853A9953ABA}"/>
                </a:ext>
              </a:extLst>
            </p:cNvPr>
            <p:cNvSpPr txBox="1"/>
            <p:nvPr/>
          </p:nvSpPr>
          <p:spPr>
            <a:xfrm>
              <a:off x="2982707" y="4894622"/>
              <a:ext cx="1063510" cy="215444"/>
            </a:xfrm>
            <a:prstGeom prst="rect">
              <a:avLst/>
            </a:prstGeom>
            <a:noFill/>
          </p:spPr>
          <p:txBody>
            <a:bodyPr wrap="square" rtlCol="0">
              <a:spAutoFit/>
            </a:bodyPr>
            <a:lstStyle/>
            <a:p>
              <a:r>
                <a:rPr kumimoji="1" lang="en-US" altLang="zh-CN" sz="800" b="1" dirty="0"/>
                <a:t>GoogleNet_mod2</a:t>
              </a:r>
            </a:p>
          </p:txBody>
        </p:sp>
        <p:sp>
          <p:nvSpPr>
            <p:cNvPr id="215" name="圆角矩形 214">
              <a:extLst>
                <a:ext uri="{FF2B5EF4-FFF2-40B4-BE49-F238E27FC236}">
                  <a16:creationId xmlns:a16="http://schemas.microsoft.com/office/drawing/2014/main" id="{7321C591-1399-287E-47F9-55D4B30CB710}"/>
                </a:ext>
              </a:extLst>
            </p:cNvPr>
            <p:cNvSpPr/>
            <p:nvPr/>
          </p:nvSpPr>
          <p:spPr>
            <a:xfrm>
              <a:off x="6344141" y="466217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文本框 215">
              <a:extLst>
                <a:ext uri="{FF2B5EF4-FFF2-40B4-BE49-F238E27FC236}">
                  <a16:creationId xmlns:a16="http://schemas.microsoft.com/office/drawing/2014/main" id="{238CA29D-D67A-B970-6687-9943CA304C66}"/>
                </a:ext>
              </a:extLst>
            </p:cNvPr>
            <p:cNvSpPr txBox="1"/>
            <p:nvPr/>
          </p:nvSpPr>
          <p:spPr>
            <a:xfrm>
              <a:off x="6695098" y="466217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17" name="圆角矩形 216">
              <a:extLst>
                <a:ext uri="{FF2B5EF4-FFF2-40B4-BE49-F238E27FC236}">
                  <a16:creationId xmlns:a16="http://schemas.microsoft.com/office/drawing/2014/main" id="{1319CB2E-F482-BA55-03EB-820271668F8A}"/>
                </a:ext>
              </a:extLst>
            </p:cNvPr>
            <p:cNvSpPr/>
            <p:nvPr/>
          </p:nvSpPr>
          <p:spPr>
            <a:xfrm>
              <a:off x="503672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文本框 217">
              <a:extLst>
                <a:ext uri="{FF2B5EF4-FFF2-40B4-BE49-F238E27FC236}">
                  <a16:creationId xmlns:a16="http://schemas.microsoft.com/office/drawing/2014/main" id="{B52E155F-E2C7-0B74-18CA-49D3012AD8FA}"/>
                </a:ext>
              </a:extLst>
            </p:cNvPr>
            <p:cNvSpPr txBox="1"/>
            <p:nvPr/>
          </p:nvSpPr>
          <p:spPr>
            <a:xfrm>
              <a:off x="526716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9" name="圆角矩形 218">
              <a:extLst>
                <a:ext uri="{FF2B5EF4-FFF2-40B4-BE49-F238E27FC236}">
                  <a16:creationId xmlns:a16="http://schemas.microsoft.com/office/drawing/2014/main" id="{4A4E64AF-BDBF-95F1-B51C-9BB26C4C9E3D}"/>
                </a:ext>
              </a:extLst>
            </p:cNvPr>
            <p:cNvSpPr/>
            <p:nvPr/>
          </p:nvSpPr>
          <p:spPr>
            <a:xfrm>
              <a:off x="503672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文本框 219">
              <a:extLst>
                <a:ext uri="{FF2B5EF4-FFF2-40B4-BE49-F238E27FC236}">
                  <a16:creationId xmlns:a16="http://schemas.microsoft.com/office/drawing/2014/main" id="{357DD1C7-F66C-509D-FC66-A108A4864572}"/>
                </a:ext>
              </a:extLst>
            </p:cNvPr>
            <p:cNvSpPr txBox="1"/>
            <p:nvPr/>
          </p:nvSpPr>
          <p:spPr>
            <a:xfrm>
              <a:off x="526716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21" name="直线箭头连接符 220">
              <a:extLst>
                <a:ext uri="{FF2B5EF4-FFF2-40B4-BE49-F238E27FC236}">
                  <a16:creationId xmlns:a16="http://schemas.microsoft.com/office/drawing/2014/main" id="{49144C44-5681-A4FE-B92E-711989A22CBC}"/>
                </a:ext>
              </a:extLst>
            </p:cNvPr>
            <p:cNvCxnSpPr>
              <a:cxnSpLocks/>
            </p:cNvCxnSpPr>
            <p:nvPr/>
          </p:nvCxnSpPr>
          <p:spPr>
            <a:xfrm flipV="1">
              <a:off x="561262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直线箭头连接符 221">
              <a:extLst>
                <a:ext uri="{FF2B5EF4-FFF2-40B4-BE49-F238E27FC236}">
                  <a16:creationId xmlns:a16="http://schemas.microsoft.com/office/drawing/2014/main" id="{F4D782A0-0679-A674-655D-959CF3ED7602}"/>
                </a:ext>
              </a:extLst>
            </p:cNvPr>
            <p:cNvCxnSpPr>
              <a:cxnSpLocks/>
            </p:cNvCxnSpPr>
            <p:nvPr/>
          </p:nvCxnSpPr>
          <p:spPr>
            <a:xfrm flipH="1" flipV="1">
              <a:off x="5604288" y="4554429"/>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3" name="圆角矩形 222">
              <a:extLst>
                <a:ext uri="{FF2B5EF4-FFF2-40B4-BE49-F238E27FC236}">
                  <a16:creationId xmlns:a16="http://schemas.microsoft.com/office/drawing/2014/main" id="{59171E39-712E-5232-06E7-FE37E5AA67BE}"/>
                </a:ext>
              </a:extLst>
            </p:cNvPr>
            <p:cNvSpPr/>
            <p:nvPr/>
          </p:nvSpPr>
          <p:spPr>
            <a:xfrm>
              <a:off x="6360474" y="351107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4" name="文本框 223">
              <a:extLst>
                <a:ext uri="{FF2B5EF4-FFF2-40B4-BE49-F238E27FC236}">
                  <a16:creationId xmlns:a16="http://schemas.microsoft.com/office/drawing/2014/main" id="{029CC488-7D8A-DD31-62B9-584D8B2EA3A7}"/>
                </a:ext>
              </a:extLst>
            </p:cNvPr>
            <p:cNvSpPr txBox="1"/>
            <p:nvPr/>
          </p:nvSpPr>
          <p:spPr>
            <a:xfrm>
              <a:off x="6590914" y="350341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25" name="直线箭头连接符 224">
              <a:extLst>
                <a:ext uri="{FF2B5EF4-FFF2-40B4-BE49-F238E27FC236}">
                  <a16:creationId xmlns:a16="http://schemas.microsoft.com/office/drawing/2014/main" id="{F7B4F5F2-1AA0-19B9-DA73-954CED3264A8}"/>
                </a:ext>
              </a:extLst>
            </p:cNvPr>
            <p:cNvCxnSpPr>
              <a:cxnSpLocks/>
              <a:stCxn id="220" idx="0"/>
            </p:cNvCxnSpPr>
            <p:nvPr/>
          </p:nvCxnSpPr>
          <p:spPr>
            <a:xfrm flipV="1">
              <a:off x="5654968" y="3756990"/>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8BCCCF20-A11D-7A65-30E5-ECFB695BA767}"/>
                </a:ext>
              </a:extLst>
            </p:cNvPr>
            <p:cNvSpPr/>
            <p:nvPr/>
          </p:nvSpPr>
          <p:spPr>
            <a:xfrm>
              <a:off x="634414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文本框 226">
              <a:extLst>
                <a:ext uri="{FF2B5EF4-FFF2-40B4-BE49-F238E27FC236}">
                  <a16:creationId xmlns:a16="http://schemas.microsoft.com/office/drawing/2014/main" id="{BD4CB7FD-1C3B-AFB7-F662-B20AFFD3AECF}"/>
                </a:ext>
              </a:extLst>
            </p:cNvPr>
            <p:cNvSpPr txBox="1"/>
            <p:nvPr/>
          </p:nvSpPr>
          <p:spPr>
            <a:xfrm>
              <a:off x="657458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28" name="圆角矩形 227">
              <a:extLst>
                <a:ext uri="{FF2B5EF4-FFF2-40B4-BE49-F238E27FC236}">
                  <a16:creationId xmlns:a16="http://schemas.microsoft.com/office/drawing/2014/main" id="{24521164-351F-0BE4-A665-F6DECF14F15E}"/>
                </a:ext>
              </a:extLst>
            </p:cNvPr>
            <p:cNvSpPr/>
            <p:nvPr/>
          </p:nvSpPr>
          <p:spPr>
            <a:xfrm>
              <a:off x="634414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文本框 228">
              <a:extLst>
                <a:ext uri="{FF2B5EF4-FFF2-40B4-BE49-F238E27FC236}">
                  <a16:creationId xmlns:a16="http://schemas.microsoft.com/office/drawing/2014/main" id="{C5E55828-E77E-261F-6E20-2D5134C6FAA5}"/>
                </a:ext>
              </a:extLst>
            </p:cNvPr>
            <p:cNvSpPr txBox="1"/>
            <p:nvPr/>
          </p:nvSpPr>
          <p:spPr>
            <a:xfrm>
              <a:off x="657458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0" name="直线箭头连接符 229">
              <a:extLst>
                <a:ext uri="{FF2B5EF4-FFF2-40B4-BE49-F238E27FC236}">
                  <a16:creationId xmlns:a16="http://schemas.microsoft.com/office/drawing/2014/main" id="{14116A92-4904-E8D1-C23B-1C21ED68652E}"/>
                </a:ext>
              </a:extLst>
            </p:cNvPr>
            <p:cNvCxnSpPr>
              <a:cxnSpLocks/>
            </p:cNvCxnSpPr>
            <p:nvPr/>
          </p:nvCxnSpPr>
          <p:spPr>
            <a:xfrm flipV="1">
              <a:off x="694469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34D31C51-00BA-DCED-CBBB-647F99276661}"/>
                </a:ext>
              </a:extLst>
            </p:cNvPr>
            <p:cNvCxnSpPr>
              <a:cxnSpLocks/>
              <a:stCxn id="216" idx="0"/>
              <a:endCxn id="226" idx="2"/>
            </p:cNvCxnSpPr>
            <p:nvPr/>
          </p:nvCxnSpPr>
          <p:spPr>
            <a:xfrm flipH="1" flipV="1">
              <a:off x="6946055" y="4538835"/>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2E39EE60-8EBB-6670-E0B5-A03080CD0BB8}"/>
                </a:ext>
              </a:extLst>
            </p:cNvPr>
            <p:cNvSpPr txBox="1"/>
            <p:nvPr/>
          </p:nvSpPr>
          <p:spPr>
            <a:xfrm>
              <a:off x="6407714" y="4894622"/>
              <a:ext cx="1105908" cy="215444"/>
            </a:xfrm>
            <a:prstGeom prst="rect">
              <a:avLst/>
            </a:prstGeom>
            <a:noFill/>
          </p:spPr>
          <p:txBody>
            <a:bodyPr wrap="square" rtlCol="0">
              <a:spAutoFit/>
            </a:bodyPr>
            <a:lstStyle/>
            <a:p>
              <a:r>
                <a:rPr kumimoji="1" lang="en-US" altLang="zh-CN" sz="800" b="1" dirty="0"/>
                <a:t>GoogleNet_mod3</a:t>
              </a:r>
            </a:p>
          </p:txBody>
        </p:sp>
        <p:sp>
          <p:nvSpPr>
            <p:cNvPr id="234" name="圆角矩形 233">
              <a:extLst>
                <a:ext uri="{FF2B5EF4-FFF2-40B4-BE49-F238E27FC236}">
                  <a16:creationId xmlns:a16="http://schemas.microsoft.com/office/drawing/2014/main" id="{E30A627A-6BF1-24F9-6937-68CDB12A1053}"/>
                </a:ext>
              </a:extLst>
            </p:cNvPr>
            <p:cNvSpPr/>
            <p:nvPr/>
          </p:nvSpPr>
          <p:spPr>
            <a:xfrm>
              <a:off x="765156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文本框 234">
              <a:extLst>
                <a:ext uri="{FF2B5EF4-FFF2-40B4-BE49-F238E27FC236}">
                  <a16:creationId xmlns:a16="http://schemas.microsoft.com/office/drawing/2014/main" id="{B7D7A19B-8933-0CEC-7002-B8C25AB479D7}"/>
                </a:ext>
              </a:extLst>
            </p:cNvPr>
            <p:cNvSpPr txBox="1"/>
            <p:nvPr/>
          </p:nvSpPr>
          <p:spPr>
            <a:xfrm>
              <a:off x="788200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36" name="圆角矩形 235">
              <a:extLst>
                <a:ext uri="{FF2B5EF4-FFF2-40B4-BE49-F238E27FC236}">
                  <a16:creationId xmlns:a16="http://schemas.microsoft.com/office/drawing/2014/main" id="{4B7C3D2C-81DF-A7F0-B8B8-67A63B8AFBB4}"/>
                </a:ext>
              </a:extLst>
            </p:cNvPr>
            <p:cNvSpPr/>
            <p:nvPr/>
          </p:nvSpPr>
          <p:spPr>
            <a:xfrm>
              <a:off x="765156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文本框 236">
              <a:extLst>
                <a:ext uri="{FF2B5EF4-FFF2-40B4-BE49-F238E27FC236}">
                  <a16:creationId xmlns:a16="http://schemas.microsoft.com/office/drawing/2014/main" id="{05C44E28-DE69-8C78-4857-C3412E388699}"/>
                </a:ext>
              </a:extLst>
            </p:cNvPr>
            <p:cNvSpPr txBox="1"/>
            <p:nvPr/>
          </p:nvSpPr>
          <p:spPr>
            <a:xfrm>
              <a:off x="788200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8" name="直线箭头连接符 237">
              <a:extLst>
                <a:ext uri="{FF2B5EF4-FFF2-40B4-BE49-F238E27FC236}">
                  <a16:creationId xmlns:a16="http://schemas.microsoft.com/office/drawing/2014/main" id="{4C04DB6A-C9F8-99C6-5BC7-E6E51CA0276C}"/>
                </a:ext>
              </a:extLst>
            </p:cNvPr>
            <p:cNvCxnSpPr>
              <a:cxnSpLocks/>
            </p:cNvCxnSpPr>
            <p:nvPr/>
          </p:nvCxnSpPr>
          <p:spPr>
            <a:xfrm flipV="1">
              <a:off x="822746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E1ED103B-59EA-EFA6-945B-23EE974B4DE9}"/>
                </a:ext>
              </a:extLst>
            </p:cNvPr>
            <p:cNvCxnSpPr>
              <a:cxnSpLocks/>
            </p:cNvCxnSpPr>
            <p:nvPr/>
          </p:nvCxnSpPr>
          <p:spPr>
            <a:xfrm flipV="1">
              <a:off x="7302850" y="4554429"/>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13817DBE-4A0C-C46A-0989-2616696FE45E}"/>
                </a:ext>
              </a:extLst>
            </p:cNvPr>
            <p:cNvCxnSpPr>
              <a:cxnSpLocks/>
              <a:stCxn id="237" idx="0"/>
            </p:cNvCxnSpPr>
            <p:nvPr/>
          </p:nvCxnSpPr>
          <p:spPr>
            <a:xfrm flipH="1" flipV="1">
              <a:off x="7302850" y="3755118"/>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AA436EEA-8828-268B-3011-436D6667DAEF}"/>
                </a:ext>
              </a:extLst>
            </p:cNvPr>
            <p:cNvCxnSpPr>
              <a:cxnSpLocks/>
            </p:cNvCxnSpPr>
            <p:nvPr/>
          </p:nvCxnSpPr>
          <p:spPr>
            <a:xfrm flipV="1">
              <a:off x="6941985" y="374919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4" name="圆角矩形 253">
              <a:extLst>
                <a:ext uri="{FF2B5EF4-FFF2-40B4-BE49-F238E27FC236}">
                  <a16:creationId xmlns:a16="http://schemas.microsoft.com/office/drawing/2014/main" id="{42F86B2D-5A80-5ACD-C304-AD1EF33A9DEE}"/>
                </a:ext>
              </a:extLst>
            </p:cNvPr>
            <p:cNvSpPr/>
            <p:nvPr/>
          </p:nvSpPr>
          <p:spPr>
            <a:xfrm>
              <a:off x="10916691" y="468553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文本框 254">
              <a:extLst>
                <a:ext uri="{FF2B5EF4-FFF2-40B4-BE49-F238E27FC236}">
                  <a16:creationId xmlns:a16="http://schemas.microsoft.com/office/drawing/2014/main" id="{BA79475C-5A45-CE6C-8C24-A3284C2410CA}"/>
                </a:ext>
              </a:extLst>
            </p:cNvPr>
            <p:cNvSpPr txBox="1"/>
            <p:nvPr/>
          </p:nvSpPr>
          <p:spPr>
            <a:xfrm>
              <a:off x="11267648" y="468553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56" name="圆角矩形 255">
              <a:extLst>
                <a:ext uri="{FF2B5EF4-FFF2-40B4-BE49-F238E27FC236}">
                  <a16:creationId xmlns:a16="http://schemas.microsoft.com/office/drawing/2014/main" id="{0E7063A4-9ED5-D461-A5A7-4EAD4BADCF47}"/>
                </a:ext>
              </a:extLst>
            </p:cNvPr>
            <p:cNvSpPr/>
            <p:nvPr/>
          </p:nvSpPr>
          <p:spPr>
            <a:xfrm>
              <a:off x="894169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文本框 256">
              <a:extLst>
                <a:ext uri="{FF2B5EF4-FFF2-40B4-BE49-F238E27FC236}">
                  <a16:creationId xmlns:a16="http://schemas.microsoft.com/office/drawing/2014/main" id="{5F892C60-12BE-F29D-A221-ED2164EC130D}"/>
                </a:ext>
              </a:extLst>
            </p:cNvPr>
            <p:cNvSpPr txBox="1"/>
            <p:nvPr/>
          </p:nvSpPr>
          <p:spPr>
            <a:xfrm>
              <a:off x="917213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8" name="圆角矩形 257">
              <a:extLst>
                <a:ext uri="{FF2B5EF4-FFF2-40B4-BE49-F238E27FC236}">
                  <a16:creationId xmlns:a16="http://schemas.microsoft.com/office/drawing/2014/main" id="{FA480F94-A8D6-5BEE-F088-24321FE2DC74}"/>
                </a:ext>
              </a:extLst>
            </p:cNvPr>
            <p:cNvSpPr/>
            <p:nvPr/>
          </p:nvSpPr>
          <p:spPr>
            <a:xfrm>
              <a:off x="894169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文本框 258">
              <a:extLst>
                <a:ext uri="{FF2B5EF4-FFF2-40B4-BE49-F238E27FC236}">
                  <a16:creationId xmlns:a16="http://schemas.microsoft.com/office/drawing/2014/main" id="{D3852DE9-DA49-9B1A-CC20-33EFC414556A}"/>
                </a:ext>
              </a:extLst>
            </p:cNvPr>
            <p:cNvSpPr txBox="1"/>
            <p:nvPr/>
          </p:nvSpPr>
          <p:spPr>
            <a:xfrm>
              <a:off x="917213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0" name="直线箭头连接符 259">
              <a:extLst>
                <a:ext uri="{FF2B5EF4-FFF2-40B4-BE49-F238E27FC236}">
                  <a16:creationId xmlns:a16="http://schemas.microsoft.com/office/drawing/2014/main" id="{F2BE5A23-B29B-78FE-4708-D81ACA4F292A}"/>
                </a:ext>
              </a:extLst>
            </p:cNvPr>
            <p:cNvCxnSpPr>
              <a:cxnSpLocks/>
            </p:cNvCxnSpPr>
            <p:nvPr/>
          </p:nvCxnSpPr>
          <p:spPr>
            <a:xfrm flipV="1">
              <a:off x="951759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1" name="直线箭头连接符 260">
              <a:extLst>
                <a:ext uri="{FF2B5EF4-FFF2-40B4-BE49-F238E27FC236}">
                  <a16:creationId xmlns:a16="http://schemas.microsoft.com/office/drawing/2014/main" id="{059BA93E-D256-8A22-7626-C3233C31A93C}"/>
                </a:ext>
              </a:extLst>
            </p:cNvPr>
            <p:cNvCxnSpPr>
              <a:cxnSpLocks/>
            </p:cNvCxnSpPr>
            <p:nvPr/>
          </p:nvCxnSpPr>
          <p:spPr>
            <a:xfrm flipH="1" flipV="1">
              <a:off x="9509260" y="4554429"/>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2" name="圆角矩形 261">
              <a:extLst>
                <a:ext uri="{FF2B5EF4-FFF2-40B4-BE49-F238E27FC236}">
                  <a16:creationId xmlns:a16="http://schemas.microsoft.com/office/drawing/2014/main" id="{35234AB9-4C50-CD26-80F1-E657ECED5AD3}"/>
                </a:ext>
              </a:extLst>
            </p:cNvPr>
            <p:cNvSpPr/>
            <p:nvPr/>
          </p:nvSpPr>
          <p:spPr>
            <a:xfrm>
              <a:off x="10912174"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63" name="文本框 262">
              <a:extLst>
                <a:ext uri="{FF2B5EF4-FFF2-40B4-BE49-F238E27FC236}">
                  <a16:creationId xmlns:a16="http://schemas.microsoft.com/office/drawing/2014/main" id="{62B9DD3C-9718-56A8-413E-4DD4A47B87F6}"/>
                </a:ext>
              </a:extLst>
            </p:cNvPr>
            <p:cNvSpPr txBox="1"/>
            <p:nvPr/>
          </p:nvSpPr>
          <p:spPr>
            <a:xfrm>
              <a:off x="11142614"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64" name="直线箭头连接符 263">
              <a:extLst>
                <a:ext uri="{FF2B5EF4-FFF2-40B4-BE49-F238E27FC236}">
                  <a16:creationId xmlns:a16="http://schemas.microsoft.com/office/drawing/2014/main" id="{C54724AA-0A50-3C54-BD60-EA5AB34B3D58}"/>
                </a:ext>
              </a:extLst>
            </p:cNvPr>
            <p:cNvCxnSpPr>
              <a:cxnSpLocks/>
              <a:stCxn id="259" idx="0"/>
            </p:cNvCxnSpPr>
            <p:nvPr/>
          </p:nvCxnSpPr>
          <p:spPr>
            <a:xfrm flipV="1">
              <a:off x="9559940" y="3770179"/>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5" name="圆角矩形 264">
              <a:extLst>
                <a:ext uri="{FF2B5EF4-FFF2-40B4-BE49-F238E27FC236}">
                  <a16:creationId xmlns:a16="http://schemas.microsoft.com/office/drawing/2014/main" id="{02050038-2626-BCC0-DD89-D6048A6B255A}"/>
                </a:ext>
              </a:extLst>
            </p:cNvPr>
            <p:cNvSpPr/>
            <p:nvPr/>
          </p:nvSpPr>
          <p:spPr>
            <a:xfrm>
              <a:off x="1024911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6" name="文本框 265">
              <a:extLst>
                <a:ext uri="{FF2B5EF4-FFF2-40B4-BE49-F238E27FC236}">
                  <a16:creationId xmlns:a16="http://schemas.microsoft.com/office/drawing/2014/main" id="{D723F4F9-BFCC-4FD6-06F6-48F7BBE37163}"/>
                </a:ext>
              </a:extLst>
            </p:cNvPr>
            <p:cNvSpPr txBox="1"/>
            <p:nvPr/>
          </p:nvSpPr>
          <p:spPr>
            <a:xfrm>
              <a:off x="1047955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67" name="圆角矩形 266">
              <a:extLst>
                <a:ext uri="{FF2B5EF4-FFF2-40B4-BE49-F238E27FC236}">
                  <a16:creationId xmlns:a16="http://schemas.microsoft.com/office/drawing/2014/main" id="{D330537A-8BCD-F53A-6BF9-254FB0B2B497}"/>
                </a:ext>
              </a:extLst>
            </p:cNvPr>
            <p:cNvSpPr/>
            <p:nvPr/>
          </p:nvSpPr>
          <p:spPr>
            <a:xfrm>
              <a:off x="1024911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文本框 267">
              <a:extLst>
                <a:ext uri="{FF2B5EF4-FFF2-40B4-BE49-F238E27FC236}">
                  <a16:creationId xmlns:a16="http://schemas.microsoft.com/office/drawing/2014/main" id="{5F5F8589-DFBC-8BE1-DFBF-20684A260E09}"/>
                </a:ext>
              </a:extLst>
            </p:cNvPr>
            <p:cNvSpPr txBox="1"/>
            <p:nvPr/>
          </p:nvSpPr>
          <p:spPr>
            <a:xfrm>
              <a:off x="1047955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9" name="直线箭头连接符 268">
              <a:extLst>
                <a:ext uri="{FF2B5EF4-FFF2-40B4-BE49-F238E27FC236}">
                  <a16:creationId xmlns:a16="http://schemas.microsoft.com/office/drawing/2014/main" id="{25ADE8CC-0962-27B0-B239-37DCBB80E6EF}"/>
                </a:ext>
              </a:extLst>
            </p:cNvPr>
            <p:cNvCxnSpPr>
              <a:cxnSpLocks/>
            </p:cNvCxnSpPr>
            <p:nvPr/>
          </p:nvCxnSpPr>
          <p:spPr>
            <a:xfrm flipV="1">
              <a:off x="10849670"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直线箭头连接符 269">
              <a:extLst>
                <a:ext uri="{FF2B5EF4-FFF2-40B4-BE49-F238E27FC236}">
                  <a16:creationId xmlns:a16="http://schemas.microsoft.com/office/drawing/2014/main" id="{A3433180-C3AE-91F2-BB21-D33AC0FB8930}"/>
                </a:ext>
              </a:extLst>
            </p:cNvPr>
            <p:cNvCxnSpPr>
              <a:cxnSpLocks/>
              <a:stCxn id="255" idx="0"/>
              <a:endCxn id="265" idx="2"/>
            </p:cNvCxnSpPr>
            <p:nvPr/>
          </p:nvCxnSpPr>
          <p:spPr>
            <a:xfrm flipH="1" flipV="1">
              <a:off x="10851027" y="4538835"/>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7772A43A-203D-A9B8-6C48-2081B6E8ADC4}"/>
                </a:ext>
              </a:extLst>
            </p:cNvPr>
            <p:cNvSpPr txBox="1"/>
            <p:nvPr/>
          </p:nvSpPr>
          <p:spPr>
            <a:xfrm>
              <a:off x="10980264" y="4917983"/>
              <a:ext cx="1063510" cy="215444"/>
            </a:xfrm>
            <a:prstGeom prst="rect">
              <a:avLst/>
            </a:prstGeom>
            <a:noFill/>
          </p:spPr>
          <p:txBody>
            <a:bodyPr wrap="square" rtlCol="0">
              <a:spAutoFit/>
            </a:bodyPr>
            <a:lstStyle/>
            <a:p>
              <a:r>
                <a:rPr kumimoji="1" lang="en-US" altLang="zh-CN" sz="800" b="1" dirty="0"/>
                <a:t>GoogleNet_mod4</a:t>
              </a:r>
            </a:p>
          </p:txBody>
        </p:sp>
        <p:sp>
          <p:nvSpPr>
            <p:cNvPr id="272" name="圆角矩形 271">
              <a:extLst>
                <a:ext uri="{FF2B5EF4-FFF2-40B4-BE49-F238E27FC236}">
                  <a16:creationId xmlns:a16="http://schemas.microsoft.com/office/drawing/2014/main" id="{182A9D4E-0322-010F-929C-426F66585BF6}"/>
                </a:ext>
              </a:extLst>
            </p:cNvPr>
            <p:cNvSpPr/>
            <p:nvPr/>
          </p:nvSpPr>
          <p:spPr>
            <a:xfrm>
              <a:off x="1155653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文本框 272">
              <a:extLst>
                <a:ext uri="{FF2B5EF4-FFF2-40B4-BE49-F238E27FC236}">
                  <a16:creationId xmlns:a16="http://schemas.microsoft.com/office/drawing/2014/main" id="{E57B664D-E249-6335-EC21-AC581584C738}"/>
                </a:ext>
              </a:extLst>
            </p:cNvPr>
            <p:cNvSpPr txBox="1"/>
            <p:nvPr/>
          </p:nvSpPr>
          <p:spPr>
            <a:xfrm>
              <a:off x="1178697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74" name="圆角矩形 273">
              <a:extLst>
                <a:ext uri="{FF2B5EF4-FFF2-40B4-BE49-F238E27FC236}">
                  <a16:creationId xmlns:a16="http://schemas.microsoft.com/office/drawing/2014/main" id="{0AA4DDA6-3AA2-00D5-0F14-5863C0DFB584}"/>
                </a:ext>
              </a:extLst>
            </p:cNvPr>
            <p:cNvSpPr/>
            <p:nvPr/>
          </p:nvSpPr>
          <p:spPr>
            <a:xfrm>
              <a:off x="1155653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文本框 274">
              <a:extLst>
                <a:ext uri="{FF2B5EF4-FFF2-40B4-BE49-F238E27FC236}">
                  <a16:creationId xmlns:a16="http://schemas.microsoft.com/office/drawing/2014/main" id="{69357ED0-E23B-3996-1FB1-5101354CDFDB}"/>
                </a:ext>
              </a:extLst>
            </p:cNvPr>
            <p:cNvSpPr txBox="1"/>
            <p:nvPr/>
          </p:nvSpPr>
          <p:spPr>
            <a:xfrm>
              <a:off x="1178697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76" name="直线箭头连接符 275">
              <a:extLst>
                <a:ext uri="{FF2B5EF4-FFF2-40B4-BE49-F238E27FC236}">
                  <a16:creationId xmlns:a16="http://schemas.microsoft.com/office/drawing/2014/main" id="{A3EF8532-96FE-28FD-2BE6-31E7F818D1F4}"/>
                </a:ext>
              </a:extLst>
            </p:cNvPr>
            <p:cNvCxnSpPr>
              <a:cxnSpLocks/>
            </p:cNvCxnSpPr>
            <p:nvPr/>
          </p:nvCxnSpPr>
          <p:spPr>
            <a:xfrm flipV="1">
              <a:off x="1213243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7" name="直线箭头连接符 276">
              <a:extLst>
                <a:ext uri="{FF2B5EF4-FFF2-40B4-BE49-F238E27FC236}">
                  <a16:creationId xmlns:a16="http://schemas.microsoft.com/office/drawing/2014/main" id="{1861A3AA-FE51-D461-EC1F-006B01BE2F3B}"/>
                </a:ext>
              </a:extLst>
            </p:cNvPr>
            <p:cNvCxnSpPr>
              <a:cxnSpLocks/>
            </p:cNvCxnSpPr>
            <p:nvPr/>
          </p:nvCxnSpPr>
          <p:spPr>
            <a:xfrm flipV="1">
              <a:off x="11879643" y="4546571"/>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直线箭头连接符 277">
              <a:extLst>
                <a:ext uri="{FF2B5EF4-FFF2-40B4-BE49-F238E27FC236}">
                  <a16:creationId xmlns:a16="http://schemas.microsoft.com/office/drawing/2014/main" id="{FAEB5F7D-F85F-988C-C837-6E94F0711EBD}"/>
                </a:ext>
              </a:extLst>
            </p:cNvPr>
            <p:cNvCxnSpPr>
              <a:cxnSpLocks/>
            </p:cNvCxnSpPr>
            <p:nvPr/>
          </p:nvCxnSpPr>
          <p:spPr>
            <a:xfrm flipH="1" flipV="1">
              <a:off x="11918228" y="3771968"/>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直线箭头连接符 278">
              <a:extLst>
                <a:ext uri="{FF2B5EF4-FFF2-40B4-BE49-F238E27FC236}">
                  <a16:creationId xmlns:a16="http://schemas.microsoft.com/office/drawing/2014/main" id="{E3DBC8CE-D159-6F73-6577-E11D8820E03C}"/>
                </a:ext>
              </a:extLst>
            </p:cNvPr>
            <p:cNvCxnSpPr>
              <a:cxnSpLocks/>
            </p:cNvCxnSpPr>
            <p:nvPr/>
          </p:nvCxnSpPr>
          <p:spPr>
            <a:xfrm flipV="1">
              <a:off x="10846957" y="3746539"/>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0" name="圆角矩形 279">
              <a:extLst>
                <a:ext uri="{FF2B5EF4-FFF2-40B4-BE49-F238E27FC236}">
                  <a16:creationId xmlns:a16="http://schemas.microsoft.com/office/drawing/2014/main" id="{22EEF419-F3D8-DBDB-F165-0AD2F66A771D}"/>
                </a:ext>
              </a:extLst>
            </p:cNvPr>
            <p:cNvSpPr/>
            <p:nvPr/>
          </p:nvSpPr>
          <p:spPr>
            <a:xfrm>
              <a:off x="12854508"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1" name="文本框 280">
              <a:extLst>
                <a:ext uri="{FF2B5EF4-FFF2-40B4-BE49-F238E27FC236}">
                  <a16:creationId xmlns:a16="http://schemas.microsoft.com/office/drawing/2014/main" id="{85D06F00-D121-1F07-681C-F3ACADBE9ECF}"/>
                </a:ext>
              </a:extLst>
            </p:cNvPr>
            <p:cNvSpPr txBox="1"/>
            <p:nvPr/>
          </p:nvSpPr>
          <p:spPr>
            <a:xfrm>
              <a:off x="13084948"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82" name="圆角矩形 281">
              <a:extLst>
                <a:ext uri="{FF2B5EF4-FFF2-40B4-BE49-F238E27FC236}">
                  <a16:creationId xmlns:a16="http://schemas.microsoft.com/office/drawing/2014/main" id="{8D9E18A8-EA4C-0F1A-886D-76401704F385}"/>
                </a:ext>
              </a:extLst>
            </p:cNvPr>
            <p:cNvSpPr/>
            <p:nvPr/>
          </p:nvSpPr>
          <p:spPr>
            <a:xfrm>
              <a:off x="12854508"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3" name="文本框 282">
              <a:extLst>
                <a:ext uri="{FF2B5EF4-FFF2-40B4-BE49-F238E27FC236}">
                  <a16:creationId xmlns:a16="http://schemas.microsoft.com/office/drawing/2014/main" id="{9288C083-D168-7696-B626-9AB0062C131E}"/>
                </a:ext>
              </a:extLst>
            </p:cNvPr>
            <p:cNvSpPr txBox="1"/>
            <p:nvPr/>
          </p:nvSpPr>
          <p:spPr>
            <a:xfrm>
              <a:off x="13084948"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84" name="直线箭头连接符 283">
              <a:extLst>
                <a:ext uri="{FF2B5EF4-FFF2-40B4-BE49-F238E27FC236}">
                  <a16:creationId xmlns:a16="http://schemas.microsoft.com/office/drawing/2014/main" id="{F9FBF55A-580D-5981-893B-DE94640EA0D5}"/>
                </a:ext>
              </a:extLst>
            </p:cNvPr>
            <p:cNvCxnSpPr>
              <a:cxnSpLocks/>
            </p:cNvCxnSpPr>
            <p:nvPr/>
          </p:nvCxnSpPr>
          <p:spPr>
            <a:xfrm flipV="1">
              <a:off x="1343040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406CFD54-25E9-FAA8-2805-ED45B4A3BC9F}"/>
                </a:ext>
              </a:extLst>
            </p:cNvPr>
            <p:cNvCxnSpPr>
              <a:cxnSpLocks/>
              <a:stCxn id="254" idx="0"/>
              <a:endCxn id="272" idx="2"/>
            </p:cNvCxnSpPr>
            <p:nvPr/>
          </p:nvCxnSpPr>
          <p:spPr>
            <a:xfrm flipV="1">
              <a:off x="11518605" y="4538835"/>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直线箭头连接符 292">
              <a:extLst>
                <a:ext uri="{FF2B5EF4-FFF2-40B4-BE49-F238E27FC236}">
                  <a16:creationId xmlns:a16="http://schemas.microsoft.com/office/drawing/2014/main" id="{48686AB1-150B-2FE9-A2E7-E4939673AF11}"/>
                </a:ext>
              </a:extLst>
            </p:cNvPr>
            <p:cNvCxnSpPr>
              <a:cxnSpLocks/>
              <a:stCxn id="275" idx="0"/>
            </p:cNvCxnSpPr>
            <p:nvPr/>
          </p:nvCxnSpPr>
          <p:spPr>
            <a:xfrm flipH="1" flipV="1">
              <a:off x="11666159" y="3764651"/>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 name="圆角矩形 296">
              <a:extLst>
                <a:ext uri="{FF2B5EF4-FFF2-40B4-BE49-F238E27FC236}">
                  <a16:creationId xmlns:a16="http://schemas.microsoft.com/office/drawing/2014/main" id="{2E048825-329D-71C1-819C-620E016F8A59}"/>
                </a:ext>
              </a:extLst>
            </p:cNvPr>
            <p:cNvSpPr/>
            <p:nvPr/>
          </p:nvSpPr>
          <p:spPr>
            <a:xfrm>
              <a:off x="871048" y="600482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文本框 297">
              <a:extLst>
                <a:ext uri="{FF2B5EF4-FFF2-40B4-BE49-F238E27FC236}">
                  <a16:creationId xmlns:a16="http://schemas.microsoft.com/office/drawing/2014/main" id="{861447F9-AC72-1CB6-9586-6F9BCF321A01}"/>
                </a:ext>
              </a:extLst>
            </p:cNvPr>
            <p:cNvSpPr txBox="1"/>
            <p:nvPr/>
          </p:nvSpPr>
          <p:spPr>
            <a:xfrm>
              <a:off x="1222005" y="6004820"/>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99" name="圆角矩形 298">
              <a:extLst>
                <a:ext uri="{FF2B5EF4-FFF2-40B4-BE49-F238E27FC236}">
                  <a16:creationId xmlns:a16="http://schemas.microsoft.com/office/drawing/2014/main" id="{FB80A997-B5FF-F04C-DD35-000D6CBB62F2}"/>
                </a:ext>
              </a:extLst>
            </p:cNvPr>
            <p:cNvSpPr/>
            <p:nvPr/>
          </p:nvSpPr>
          <p:spPr>
            <a:xfrm>
              <a:off x="871048" y="562545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文本框 299">
              <a:extLst>
                <a:ext uri="{FF2B5EF4-FFF2-40B4-BE49-F238E27FC236}">
                  <a16:creationId xmlns:a16="http://schemas.microsoft.com/office/drawing/2014/main" id="{7C3B1565-1857-16FC-BC82-6D183814C249}"/>
                </a:ext>
              </a:extLst>
            </p:cNvPr>
            <p:cNvSpPr txBox="1"/>
            <p:nvPr/>
          </p:nvSpPr>
          <p:spPr>
            <a:xfrm>
              <a:off x="1101488" y="561779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03" name="直线箭头连接符 302">
              <a:extLst>
                <a:ext uri="{FF2B5EF4-FFF2-40B4-BE49-F238E27FC236}">
                  <a16:creationId xmlns:a16="http://schemas.microsoft.com/office/drawing/2014/main" id="{F683481A-F50F-FA68-8347-0F5297FED8C3}"/>
                </a:ext>
              </a:extLst>
            </p:cNvPr>
            <p:cNvCxnSpPr>
              <a:cxnSpLocks/>
            </p:cNvCxnSpPr>
            <p:nvPr/>
          </p:nvCxnSpPr>
          <p:spPr>
            <a:xfrm flipV="1">
              <a:off x="1446948" y="547204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59470BEC-AC2F-9D97-F961-F4592AA0256D}"/>
                </a:ext>
              </a:extLst>
            </p:cNvPr>
            <p:cNvCxnSpPr>
              <a:cxnSpLocks/>
            </p:cNvCxnSpPr>
            <p:nvPr/>
          </p:nvCxnSpPr>
          <p:spPr>
            <a:xfrm flipV="1">
              <a:off x="1435902" y="586365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5" name="圆角矩形 304">
              <a:extLst>
                <a:ext uri="{FF2B5EF4-FFF2-40B4-BE49-F238E27FC236}">
                  <a16:creationId xmlns:a16="http://schemas.microsoft.com/office/drawing/2014/main" id="{67EFCAD9-D65C-2B2D-977D-B1BE5AFE5CF4}"/>
                </a:ext>
              </a:extLst>
            </p:cNvPr>
            <p:cNvSpPr/>
            <p:nvPr/>
          </p:nvSpPr>
          <p:spPr>
            <a:xfrm>
              <a:off x="866817" y="52458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06" name="文本框 305">
              <a:extLst>
                <a:ext uri="{FF2B5EF4-FFF2-40B4-BE49-F238E27FC236}">
                  <a16:creationId xmlns:a16="http://schemas.microsoft.com/office/drawing/2014/main" id="{51293CA3-DF1D-492A-94D9-D45E68D43FE8}"/>
                </a:ext>
              </a:extLst>
            </p:cNvPr>
            <p:cNvSpPr txBox="1"/>
            <p:nvPr/>
          </p:nvSpPr>
          <p:spPr>
            <a:xfrm>
              <a:off x="1097257" y="523820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sp>
          <p:nvSpPr>
            <p:cNvPr id="308" name="圆角矩形 307">
              <a:extLst>
                <a:ext uri="{FF2B5EF4-FFF2-40B4-BE49-F238E27FC236}">
                  <a16:creationId xmlns:a16="http://schemas.microsoft.com/office/drawing/2014/main" id="{FB28FB3F-1BA3-EDA8-2268-1C2EE53D69AC}"/>
                </a:ext>
              </a:extLst>
            </p:cNvPr>
            <p:cNvSpPr/>
            <p:nvPr/>
          </p:nvSpPr>
          <p:spPr>
            <a:xfrm>
              <a:off x="2830696" y="5988763"/>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文本框 308">
              <a:extLst>
                <a:ext uri="{FF2B5EF4-FFF2-40B4-BE49-F238E27FC236}">
                  <a16:creationId xmlns:a16="http://schemas.microsoft.com/office/drawing/2014/main" id="{D6C8D82D-C98D-F1F4-3AE8-C14560103960}"/>
                </a:ext>
              </a:extLst>
            </p:cNvPr>
            <p:cNvSpPr txBox="1"/>
            <p:nvPr/>
          </p:nvSpPr>
          <p:spPr>
            <a:xfrm>
              <a:off x="3181653" y="598876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12" name="圆角矩形 311">
              <a:extLst>
                <a:ext uri="{FF2B5EF4-FFF2-40B4-BE49-F238E27FC236}">
                  <a16:creationId xmlns:a16="http://schemas.microsoft.com/office/drawing/2014/main" id="{E4A4DC20-F989-0F5B-F828-F323527BF42A}"/>
                </a:ext>
              </a:extLst>
            </p:cNvPr>
            <p:cNvSpPr/>
            <p:nvPr/>
          </p:nvSpPr>
          <p:spPr>
            <a:xfrm>
              <a:off x="219264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文本框 312">
              <a:extLst>
                <a:ext uri="{FF2B5EF4-FFF2-40B4-BE49-F238E27FC236}">
                  <a16:creationId xmlns:a16="http://schemas.microsoft.com/office/drawing/2014/main" id="{5773CC16-8D9B-2531-6041-4CEA37A199DE}"/>
                </a:ext>
              </a:extLst>
            </p:cNvPr>
            <p:cNvSpPr txBox="1"/>
            <p:nvPr/>
          </p:nvSpPr>
          <p:spPr>
            <a:xfrm>
              <a:off x="242308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15" name="直线箭头连接符 314">
              <a:extLst>
                <a:ext uri="{FF2B5EF4-FFF2-40B4-BE49-F238E27FC236}">
                  <a16:creationId xmlns:a16="http://schemas.microsoft.com/office/drawing/2014/main" id="{27C1C38B-A643-6CD0-55A4-8061B192B173}"/>
                </a:ext>
              </a:extLst>
            </p:cNvPr>
            <p:cNvCxnSpPr>
              <a:cxnSpLocks/>
            </p:cNvCxnSpPr>
            <p:nvPr/>
          </p:nvCxnSpPr>
          <p:spPr>
            <a:xfrm flipH="1" flipV="1">
              <a:off x="2759763" y="5873643"/>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6" name="圆角矩形 315">
              <a:extLst>
                <a:ext uri="{FF2B5EF4-FFF2-40B4-BE49-F238E27FC236}">
                  <a16:creationId xmlns:a16="http://schemas.microsoft.com/office/drawing/2014/main" id="{F5C46B23-1804-5FAE-7A1A-7F6E439C8D4C}"/>
                </a:ext>
              </a:extLst>
            </p:cNvPr>
            <p:cNvSpPr/>
            <p:nvPr/>
          </p:nvSpPr>
          <p:spPr>
            <a:xfrm>
              <a:off x="2861095"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17" name="文本框 316">
              <a:extLst>
                <a:ext uri="{FF2B5EF4-FFF2-40B4-BE49-F238E27FC236}">
                  <a16:creationId xmlns:a16="http://schemas.microsoft.com/office/drawing/2014/main" id="{AB4680B2-A5A2-B2B4-1046-A036474BD32B}"/>
                </a:ext>
              </a:extLst>
            </p:cNvPr>
            <p:cNvSpPr txBox="1"/>
            <p:nvPr/>
          </p:nvSpPr>
          <p:spPr>
            <a:xfrm>
              <a:off x="3091535"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18" name="直线箭头连接符 317">
              <a:extLst>
                <a:ext uri="{FF2B5EF4-FFF2-40B4-BE49-F238E27FC236}">
                  <a16:creationId xmlns:a16="http://schemas.microsoft.com/office/drawing/2014/main" id="{E6D30BD3-8060-2ABD-4694-B5F838945DD7}"/>
                </a:ext>
              </a:extLst>
            </p:cNvPr>
            <p:cNvCxnSpPr>
              <a:cxnSpLocks/>
              <a:stCxn id="313" idx="0"/>
            </p:cNvCxnSpPr>
            <p:nvPr/>
          </p:nvCxnSpPr>
          <p:spPr>
            <a:xfrm flipV="1">
              <a:off x="2810896" y="5483750"/>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1" name="圆角矩形 320">
              <a:extLst>
                <a:ext uri="{FF2B5EF4-FFF2-40B4-BE49-F238E27FC236}">
                  <a16:creationId xmlns:a16="http://schemas.microsoft.com/office/drawing/2014/main" id="{E185105D-EEA2-98F5-0684-CEC6C432065B}"/>
                </a:ext>
              </a:extLst>
            </p:cNvPr>
            <p:cNvSpPr/>
            <p:nvPr/>
          </p:nvSpPr>
          <p:spPr>
            <a:xfrm>
              <a:off x="350006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文本框 321">
              <a:extLst>
                <a:ext uri="{FF2B5EF4-FFF2-40B4-BE49-F238E27FC236}">
                  <a16:creationId xmlns:a16="http://schemas.microsoft.com/office/drawing/2014/main" id="{F1B1EC41-E3B7-E0B5-1E3B-8068733A7B6F}"/>
                </a:ext>
              </a:extLst>
            </p:cNvPr>
            <p:cNvSpPr txBox="1"/>
            <p:nvPr/>
          </p:nvSpPr>
          <p:spPr>
            <a:xfrm>
              <a:off x="373050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24" name="直线箭头连接符 323">
              <a:extLst>
                <a:ext uri="{FF2B5EF4-FFF2-40B4-BE49-F238E27FC236}">
                  <a16:creationId xmlns:a16="http://schemas.microsoft.com/office/drawing/2014/main" id="{96DC61B0-E71B-A4A2-717D-C006E7B16559}"/>
                </a:ext>
              </a:extLst>
            </p:cNvPr>
            <p:cNvCxnSpPr>
              <a:cxnSpLocks/>
            </p:cNvCxnSpPr>
            <p:nvPr/>
          </p:nvCxnSpPr>
          <p:spPr>
            <a:xfrm flipV="1">
              <a:off x="3683568" y="5873643"/>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5" name="直线箭头连接符 324">
              <a:extLst>
                <a:ext uri="{FF2B5EF4-FFF2-40B4-BE49-F238E27FC236}">
                  <a16:creationId xmlns:a16="http://schemas.microsoft.com/office/drawing/2014/main" id="{DBFFA457-B67F-A362-B821-382B30D1E04A}"/>
                </a:ext>
              </a:extLst>
            </p:cNvPr>
            <p:cNvCxnSpPr>
              <a:cxnSpLocks/>
              <a:stCxn id="322" idx="0"/>
            </p:cNvCxnSpPr>
            <p:nvPr/>
          </p:nvCxnSpPr>
          <p:spPr>
            <a:xfrm flipH="1" flipV="1">
              <a:off x="3672080" y="5471834"/>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6" name="文本框 325">
              <a:extLst>
                <a:ext uri="{FF2B5EF4-FFF2-40B4-BE49-F238E27FC236}">
                  <a16:creationId xmlns:a16="http://schemas.microsoft.com/office/drawing/2014/main" id="{4CB2995B-99CE-8D57-3DDC-AA12B1A3CC8F}"/>
                </a:ext>
              </a:extLst>
            </p:cNvPr>
            <p:cNvSpPr txBox="1"/>
            <p:nvPr/>
          </p:nvSpPr>
          <p:spPr>
            <a:xfrm>
              <a:off x="959679" y="6221675"/>
              <a:ext cx="1038867" cy="215444"/>
            </a:xfrm>
            <a:prstGeom prst="rect">
              <a:avLst/>
            </a:prstGeom>
            <a:noFill/>
          </p:spPr>
          <p:txBody>
            <a:bodyPr wrap="square" rtlCol="0">
              <a:spAutoFit/>
            </a:bodyPr>
            <a:lstStyle/>
            <a:p>
              <a:r>
                <a:rPr kumimoji="1" lang="en-US" altLang="zh-CN" sz="800" b="1" dirty="0"/>
                <a:t>GoogleNet_mod5</a:t>
              </a:r>
            </a:p>
          </p:txBody>
        </p:sp>
        <p:sp>
          <p:nvSpPr>
            <p:cNvPr id="327" name="文本框 326">
              <a:extLst>
                <a:ext uri="{FF2B5EF4-FFF2-40B4-BE49-F238E27FC236}">
                  <a16:creationId xmlns:a16="http://schemas.microsoft.com/office/drawing/2014/main" id="{7CC3CCF1-7947-4518-4C37-9617C64DD722}"/>
                </a:ext>
              </a:extLst>
            </p:cNvPr>
            <p:cNvSpPr txBox="1"/>
            <p:nvPr/>
          </p:nvSpPr>
          <p:spPr>
            <a:xfrm>
              <a:off x="2947907" y="6207490"/>
              <a:ext cx="1044917" cy="215444"/>
            </a:xfrm>
            <a:prstGeom prst="rect">
              <a:avLst/>
            </a:prstGeom>
            <a:noFill/>
          </p:spPr>
          <p:txBody>
            <a:bodyPr wrap="square" rtlCol="0">
              <a:spAutoFit/>
            </a:bodyPr>
            <a:lstStyle/>
            <a:p>
              <a:r>
                <a:rPr kumimoji="1" lang="en-US" altLang="zh-CN" sz="800" b="1" dirty="0"/>
                <a:t>GoogleNet_mod6</a:t>
              </a:r>
            </a:p>
          </p:txBody>
        </p:sp>
        <p:sp>
          <p:nvSpPr>
            <p:cNvPr id="328" name="圆角矩形 327">
              <a:extLst>
                <a:ext uri="{FF2B5EF4-FFF2-40B4-BE49-F238E27FC236}">
                  <a16:creationId xmlns:a16="http://schemas.microsoft.com/office/drawing/2014/main" id="{FDCB9FFB-49C3-AF5F-4CE7-F0B9B256E22C}"/>
                </a:ext>
              </a:extLst>
            </p:cNvPr>
            <p:cNvSpPr/>
            <p:nvPr/>
          </p:nvSpPr>
          <p:spPr>
            <a:xfrm>
              <a:off x="6288375" y="5991869"/>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9" name="文本框 328">
              <a:extLst>
                <a:ext uri="{FF2B5EF4-FFF2-40B4-BE49-F238E27FC236}">
                  <a16:creationId xmlns:a16="http://schemas.microsoft.com/office/drawing/2014/main" id="{1857D504-3A24-4E69-771F-5A5CB45955C2}"/>
                </a:ext>
              </a:extLst>
            </p:cNvPr>
            <p:cNvSpPr txBox="1"/>
            <p:nvPr/>
          </p:nvSpPr>
          <p:spPr>
            <a:xfrm>
              <a:off x="6639332" y="599186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32" name="圆角矩形 331">
              <a:extLst>
                <a:ext uri="{FF2B5EF4-FFF2-40B4-BE49-F238E27FC236}">
                  <a16:creationId xmlns:a16="http://schemas.microsoft.com/office/drawing/2014/main" id="{D0057069-F361-3758-A2C0-7AD948018A26}"/>
                </a:ext>
              </a:extLst>
            </p:cNvPr>
            <p:cNvSpPr/>
            <p:nvPr/>
          </p:nvSpPr>
          <p:spPr>
            <a:xfrm>
              <a:off x="500237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文本框 332">
              <a:extLst>
                <a:ext uri="{FF2B5EF4-FFF2-40B4-BE49-F238E27FC236}">
                  <a16:creationId xmlns:a16="http://schemas.microsoft.com/office/drawing/2014/main" id="{A085FE10-856B-6983-8F9D-5012E7ABAF4E}"/>
                </a:ext>
              </a:extLst>
            </p:cNvPr>
            <p:cNvSpPr txBox="1"/>
            <p:nvPr/>
          </p:nvSpPr>
          <p:spPr>
            <a:xfrm>
              <a:off x="523281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35" name="直线箭头连接符 334">
              <a:extLst>
                <a:ext uri="{FF2B5EF4-FFF2-40B4-BE49-F238E27FC236}">
                  <a16:creationId xmlns:a16="http://schemas.microsoft.com/office/drawing/2014/main" id="{FDD05DA7-998D-7640-A19F-459DE5D03BC5}"/>
                </a:ext>
              </a:extLst>
            </p:cNvPr>
            <p:cNvCxnSpPr>
              <a:cxnSpLocks/>
            </p:cNvCxnSpPr>
            <p:nvPr/>
          </p:nvCxnSpPr>
          <p:spPr>
            <a:xfrm flipH="1" flipV="1">
              <a:off x="5548522" y="5884122"/>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圆角矩形 335">
              <a:extLst>
                <a:ext uri="{FF2B5EF4-FFF2-40B4-BE49-F238E27FC236}">
                  <a16:creationId xmlns:a16="http://schemas.microsoft.com/office/drawing/2014/main" id="{8801D84A-B27C-599F-65C5-E6FD55A08A17}"/>
                </a:ext>
              </a:extLst>
            </p:cNvPr>
            <p:cNvSpPr/>
            <p:nvPr/>
          </p:nvSpPr>
          <p:spPr>
            <a:xfrm>
              <a:off x="6326127" y="523307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37" name="文本框 336">
              <a:extLst>
                <a:ext uri="{FF2B5EF4-FFF2-40B4-BE49-F238E27FC236}">
                  <a16:creationId xmlns:a16="http://schemas.microsoft.com/office/drawing/2014/main" id="{8D117510-E257-E868-126E-CF255DF680B6}"/>
                </a:ext>
              </a:extLst>
            </p:cNvPr>
            <p:cNvSpPr txBox="1"/>
            <p:nvPr/>
          </p:nvSpPr>
          <p:spPr>
            <a:xfrm>
              <a:off x="6556567" y="522541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8" name="直线箭头连接符 337">
              <a:extLst>
                <a:ext uri="{FF2B5EF4-FFF2-40B4-BE49-F238E27FC236}">
                  <a16:creationId xmlns:a16="http://schemas.microsoft.com/office/drawing/2014/main" id="{F7C90C17-8E0B-490D-463B-023520D5233C}"/>
                </a:ext>
              </a:extLst>
            </p:cNvPr>
            <p:cNvCxnSpPr>
              <a:cxnSpLocks/>
              <a:stCxn id="333" idx="0"/>
            </p:cNvCxnSpPr>
            <p:nvPr/>
          </p:nvCxnSpPr>
          <p:spPr>
            <a:xfrm flipV="1">
              <a:off x="5620621" y="5478983"/>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1" name="圆角矩形 340">
              <a:extLst>
                <a:ext uri="{FF2B5EF4-FFF2-40B4-BE49-F238E27FC236}">
                  <a16:creationId xmlns:a16="http://schemas.microsoft.com/office/drawing/2014/main" id="{3CB5F301-252E-BC62-F6C7-80AE750BE38D}"/>
                </a:ext>
              </a:extLst>
            </p:cNvPr>
            <p:cNvSpPr/>
            <p:nvPr/>
          </p:nvSpPr>
          <p:spPr>
            <a:xfrm>
              <a:off x="630979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2" name="文本框 341">
              <a:extLst>
                <a:ext uri="{FF2B5EF4-FFF2-40B4-BE49-F238E27FC236}">
                  <a16:creationId xmlns:a16="http://schemas.microsoft.com/office/drawing/2014/main" id="{BBD1DB79-11BB-BB68-11DE-75B75DD00ACF}"/>
                </a:ext>
              </a:extLst>
            </p:cNvPr>
            <p:cNvSpPr txBox="1"/>
            <p:nvPr/>
          </p:nvSpPr>
          <p:spPr>
            <a:xfrm>
              <a:off x="654023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44" name="直线箭头连接符 343">
              <a:extLst>
                <a:ext uri="{FF2B5EF4-FFF2-40B4-BE49-F238E27FC236}">
                  <a16:creationId xmlns:a16="http://schemas.microsoft.com/office/drawing/2014/main" id="{DF673151-57A7-7421-CF83-C9DF80443924}"/>
                </a:ext>
              </a:extLst>
            </p:cNvPr>
            <p:cNvCxnSpPr>
              <a:cxnSpLocks/>
              <a:stCxn id="329" idx="0"/>
            </p:cNvCxnSpPr>
            <p:nvPr/>
          </p:nvCxnSpPr>
          <p:spPr>
            <a:xfrm flipH="1" flipV="1">
              <a:off x="6890289" y="5868528"/>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5" name="文本框 344">
              <a:extLst>
                <a:ext uri="{FF2B5EF4-FFF2-40B4-BE49-F238E27FC236}">
                  <a16:creationId xmlns:a16="http://schemas.microsoft.com/office/drawing/2014/main" id="{C374EED5-15B6-F6EA-2436-533473923B4E}"/>
                </a:ext>
              </a:extLst>
            </p:cNvPr>
            <p:cNvSpPr txBox="1"/>
            <p:nvPr/>
          </p:nvSpPr>
          <p:spPr>
            <a:xfrm>
              <a:off x="6351948" y="6224315"/>
              <a:ext cx="1089575" cy="215444"/>
            </a:xfrm>
            <a:prstGeom prst="rect">
              <a:avLst/>
            </a:prstGeom>
            <a:noFill/>
          </p:spPr>
          <p:txBody>
            <a:bodyPr wrap="square" rtlCol="0">
              <a:spAutoFit/>
            </a:bodyPr>
            <a:lstStyle/>
            <a:p>
              <a:r>
                <a:rPr kumimoji="1" lang="en-US" altLang="zh-CN" sz="800" b="1" dirty="0"/>
                <a:t>GoogleNet_mod7</a:t>
              </a:r>
            </a:p>
          </p:txBody>
        </p:sp>
        <p:sp>
          <p:nvSpPr>
            <p:cNvPr id="348" name="圆角矩形 347">
              <a:extLst>
                <a:ext uri="{FF2B5EF4-FFF2-40B4-BE49-F238E27FC236}">
                  <a16:creationId xmlns:a16="http://schemas.microsoft.com/office/drawing/2014/main" id="{5C26CE42-A6E8-BEC1-F726-A2A153770B5C}"/>
                </a:ext>
              </a:extLst>
            </p:cNvPr>
            <p:cNvSpPr/>
            <p:nvPr/>
          </p:nvSpPr>
          <p:spPr>
            <a:xfrm>
              <a:off x="761721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文本框 348">
              <a:extLst>
                <a:ext uri="{FF2B5EF4-FFF2-40B4-BE49-F238E27FC236}">
                  <a16:creationId xmlns:a16="http://schemas.microsoft.com/office/drawing/2014/main" id="{1005F94F-9CFF-17F3-62A9-898E46D5D5F4}"/>
                </a:ext>
              </a:extLst>
            </p:cNvPr>
            <p:cNvSpPr txBox="1"/>
            <p:nvPr/>
          </p:nvSpPr>
          <p:spPr>
            <a:xfrm>
              <a:off x="784765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51" name="直线箭头连接符 350">
              <a:extLst>
                <a:ext uri="{FF2B5EF4-FFF2-40B4-BE49-F238E27FC236}">
                  <a16:creationId xmlns:a16="http://schemas.microsoft.com/office/drawing/2014/main" id="{DAC3E137-9394-2199-C69D-1E5A3B7F6005}"/>
                </a:ext>
              </a:extLst>
            </p:cNvPr>
            <p:cNvCxnSpPr>
              <a:cxnSpLocks/>
            </p:cNvCxnSpPr>
            <p:nvPr/>
          </p:nvCxnSpPr>
          <p:spPr>
            <a:xfrm flipV="1">
              <a:off x="7247084" y="5884122"/>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直线箭头连接符 351">
              <a:extLst>
                <a:ext uri="{FF2B5EF4-FFF2-40B4-BE49-F238E27FC236}">
                  <a16:creationId xmlns:a16="http://schemas.microsoft.com/office/drawing/2014/main" id="{333581FF-ECB4-6588-4E2D-4A22FCB87764}"/>
                </a:ext>
              </a:extLst>
            </p:cNvPr>
            <p:cNvCxnSpPr>
              <a:cxnSpLocks/>
              <a:stCxn id="349" idx="0"/>
            </p:cNvCxnSpPr>
            <p:nvPr/>
          </p:nvCxnSpPr>
          <p:spPr>
            <a:xfrm flipH="1" flipV="1">
              <a:off x="7268503" y="5477111"/>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直线箭头连接符 352">
              <a:extLst>
                <a:ext uri="{FF2B5EF4-FFF2-40B4-BE49-F238E27FC236}">
                  <a16:creationId xmlns:a16="http://schemas.microsoft.com/office/drawing/2014/main" id="{0455ADEE-42CB-7937-23E1-BF2035C1883B}"/>
                </a:ext>
              </a:extLst>
            </p:cNvPr>
            <p:cNvCxnSpPr>
              <a:cxnSpLocks/>
            </p:cNvCxnSpPr>
            <p:nvPr/>
          </p:nvCxnSpPr>
          <p:spPr>
            <a:xfrm flipV="1">
              <a:off x="6907638" y="54711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4" name="圆角矩形 353">
              <a:extLst>
                <a:ext uri="{FF2B5EF4-FFF2-40B4-BE49-F238E27FC236}">
                  <a16:creationId xmlns:a16="http://schemas.microsoft.com/office/drawing/2014/main" id="{9CE455BA-B49B-207E-E898-EDCB82F77380}"/>
                </a:ext>
              </a:extLst>
            </p:cNvPr>
            <p:cNvSpPr/>
            <p:nvPr/>
          </p:nvSpPr>
          <p:spPr>
            <a:xfrm>
              <a:off x="10854586" y="603458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文本框 354">
              <a:extLst>
                <a:ext uri="{FF2B5EF4-FFF2-40B4-BE49-F238E27FC236}">
                  <a16:creationId xmlns:a16="http://schemas.microsoft.com/office/drawing/2014/main" id="{1742138E-F091-17EE-03FF-16EAB976EC89}"/>
                </a:ext>
              </a:extLst>
            </p:cNvPr>
            <p:cNvSpPr txBox="1"/>
            <p:nvPr/>
          </p:nvSpPr>
          <p:spPr>
            <a:xfrm>
              <a:off x="11205543" y="603458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58" name="圆角矩形 357">
              <a:extLst>
                <a:ext uri="{FF2B5EF4-FFF2-40B4-BE49-F238E27FC236}">
                  <a16:creationId xmlns:a16="http://schemas.microsoft.com/office/drawing/2014/main" id="{E207CF13-DA33-501A-990C-93E39B582D46}"/>
                </a:ext>
              </a:extLst>
            </p:cNvPr>
            <p:cNvSpPr/>
            <p:nvPr/>
          </p:nvSpPr>
          <p:spPr>
            <a:xfrm>
              <a:off x="890734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文本框 358">
              <a:extLst>
                <a:ext uri="{FF2B5EF4-FFF2-40B4-BE49-F238E27FC236}">
                  <a16:creationId xmlns:a16="http://schemas.microsoft.com/office/drawing/2014/main" id="{F3B78DDA-21CA-EBC9-33E2-9FDE83FC9AB8}"/>
                </a:ext>
              </a:extLst>
            </p:cNvPr>
            <p:cNvSpPr txBox="1"/>
            <p:nvPr/>
          </p:nvSpPr>
          <p:spPr>
            <a:xfrm>
              <a:off x="913778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61" name="直线箭头连接符 360">
              <a:extLst>
                <a:ext uri="{FF2B5EF4-FFF2-40B4-BE49-F238E27FC236}">
                  <a16:creationId xmlns:a16="http://schemas.microsoft.com/office/drawing/2014/main" id="{87CC4A09-1E68-07F5-1A33-B84DB22B53FC}"/>
                </a:ext>
              </a:extLst>
            </p:cNvPr>
            <p:cNvCxnSpPr>
              <a:cxnSpLocks/>
            </p:cNvCxnSpPr>
            <p:nvPr/>
          </p:nvCxnSpPr>
          <p:spPr>
            <a:xfrm flipH="1" flipV="1">
              <a:off x="9447155" y="590348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2" name="圆角矩形 361">
              <a:extLst>
                <a:ext uri="{FF2B5EF4-FFF2-40B4-BE49-F238E27FC236}">
                  <a16:creationId xmlns:a16="http://schemas.microsoft.com/office/drawing/2014/main" id="{3AFB1BA2-BC08-1E5D-9B20-E2E590C8E1A7}"/>
                </a:ext>
              </a:extLst>
            </p:cNvPr>
            <p:cNvSpPr/>
            <p:nvPr/>
          </p:nvSpPr>
          <p:spPr>
            <a:xfrm>
              <a:off x="10877827"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63" name="文本框 362">
              <a:extLst>
                <a:ext uri="{FF2B5EF4-FFF2-40B4-BE49-F238E27FC236}">
                  <a16:creationId xmlns:a16="http://schemas.microsoft.com/office/drawing/2014/main" id="{6B1E07B2-A017-D57F-C349-70A853751D38}"/>
                </a:ext>
              </a:extLst>
            </p:cNvPr>
            <p:cNvSpPr txBox="1"/>
            <p:nvPr/>
          </p:nvSpPr>
          <p:spPr>
            <a:xfrm>
              <a:off x="11108267"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64" name="直线箭头连接符 363">
              <a:extLst>
                <a:ext uri="{FF2B5EF4-FFF2-40B4-BE49-F238E27FC236}">
                  <a16:creationId xmlns:a16="http://schemas.microsoft.com/office/drawing/2014/main" id="{1593DD3F-D4C7-C4F0-1AA1-0F7D6FB08D25}"/>
                </a:ext>
              </a:extLst>
            </p:cNvPr>
            <p:cNvCxnSpPr>
              <a:cxnSpLocks/>
              <a:stCxn id="359" idx="0"/>
            </p:cNvCxnSpPr>
            <p:nvPr/>
          </p:nvCxnSpPr>
          <p:spPr>
            <a:xfrm flipV="1">
              <a:off x="9525593" y="5492172"/>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7" name="圆角矩形 366">
              <a:extLst>
                <a:ext uri="{FF2B5EF4-FFF2-40B4-BE49-F238E27FC236}">
                  <a16:creationId xmlns:a16="http://schemas.microsoft.com/office/drawing/2014/main" id="{F4C4BCCD-54A9-83C2-4D93-F9EDF3132C1E}"/>
                </a:ext>
              </a:extLst>
            </p:cNvPr>
            <p:cNvSpPr/>
            <p:nvPr/>
          </p:nvSpPr>
          <p:spPr>
            <a:xfrm>
              <a:off x="1021476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文本框 367">
              <a:extLst>
                <a:ext uri="{FF2B5EF4-FFF2-40B4-BE49-F238E27FC236}">
                  <a16:creationId xmlns:a16="http://schemas.microsoft.com/office/drawing/2014/main" id="{188DE975-9AA8-3269-9906-040DCB782CB1}"/>
                </a:ext>
              </a:extLst>
            </p:cNvPr>
            <p:cNvSpPr txBox="1"/>
            <p:nvPr/>
          </p:nvSpPr>
          <p:spPr>
            <a:xfrm>
              <a:off x="1044520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0" name="直线箭头连接符 369">
              <a:extLst>
                <a:ext uri="{FF2B5EF4-FFF2-40B4-BE49-F238E27FC236}">
                  <a16:creationId xmlns:a16="http://schemas.microsoft.com/office/drawing/2014/main" id="{9AA3D974-6053-B233-C57D-6936D42B70DA}"/>
                </a:ext>
              </a:extLst>
            </p:cNvPr>
            <p:cNvCxnSpPr>
              <a:cxnSpLocks/>
              <a:stCxn id="355" idx="0"/>
            </p:cNvCxnSpPr>
            <p:nvPr/>
          </p:nvCxnSpPr>
          <p:spPr>
            <a:xfrm flipH="1" flipV="1">
              <a:off x="10788922" y="588788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1" name="文本框 370">
              <a:extLst>
                <a:ext uri="{FF2B5EF4-FFF2-40B4-BE49-F238E27FC236}">
                  <a16:creationId xmlns:a16="http://schemas.microsoft.com/office/drawing/2014/main" id="{E3A02215-5E9D-E6FA-91F0-2965067E1F08}"/>
                </a:ext>
              </a:extLst>
            </p:cNvPr>
            <p:cNvSpPr txBox="1"/>
            <p:nvPr/>
          </p:nvSpPr>
          <p:spPr>
            <a:xfrm>
              <a:off x="10918159" y="6267034"/>
              <a:ext cx="1091397" cy="215444"/>
            </a:xfrm>
            <a:prstGeom prst="rect">
              <a:avLst/>
            </a:prstGeom>
            <a:noFill/>
          </p:spPr>
          <p:txBody>
            <a:bodyPr wrap="square" rtlCol="0">
              <a:spAutoFit/>
            </a:bodyPr>
            <a:lstStyle/>
            <a:p>
              <a:r>
                <a:rPr kumimoji="1" lang="en-US" altLang="zh-CN" sz="800" b="1" dirty="0"/>
                <a:t>GoogleNet_mod8</a:t>
              </a:r>
            </a:p>
          </p:txBody>
        </p:sp>
        <p:sp>
          <p:nvSpPr>
            <p:cNvPr id="374" name="圆角矩形 373">
              <a:extLst>
                <a:ext uri="{FF2B5EF4-FFF2-40B4-BE49-F238E27FC236}">
                  <a16:creationId xmlns:a16="http://schemas.microsoft.com/office/drawing/2014/main" id="{0C4AC7D6-A741-84E2-DBB1-50202094E7E2}"/>
                </a:ext>
              </a:extLst>
            </p:cNvPr>
            <p:cNvSpPr/>
            <p:nvPr/>
          </p:nvSpPr>
          <p:spPr>
            <a:xfrm>
              <a:off x="1152218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文本框 374">
              <a:extLst>
                <a:ext uri="{FF2B5EF4-FFF2-40B4-BE49-F238E27FC236}">
                  <a16:creationId xmlns:a16="http://schemas.microsoft.com/office/drawing/2014/main" id="{FD54325A-DD13-B948-AAFF-070D6FC652CF}"/>
                </a:ext>
              </a:extLst>
            </p:cNvPr>
            <p:cNvSpPr txBox="1"/>
            <p:nvPr/>
          </p:nvSpPr>
          <p:spPr>
            <a:xfrm>
              <a:off x="1175262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7" name="直线箭头连接符 376">
              <a:extLst>
                <a:ext uri="{FF2B5EF4-FFF2-40B4-BE49-F238E27FC236}">
                  <a16:creationId xmlns:a16="http://schemas.microsoft.com/office/drawing/2014/main" id="{17B3D33C-254D-D46C-EA74-14E1112F2F35}"/>
                </a:ext>
              </a:extLst>
            </p:cNvPr>
            <p:cNvCxnSpPr>
              <a:cxnSpLocks/>
            </p:cNvCxnSpPr>
            <p:nvPr/>
          </p:nvCxnSpPr>
          <p:spPr>
            <a:xfrm flipV="1">
              <a:off x="11817538" y="589562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997EFD86-F971-E332-93A0-F07B8EF41BB0}"/>
                </a:ext>
              </a:extLst>
            </p:cNvPr>
            <p:cNvCxnSpPr>
              <a:cxnSpLocks/>
            </p:cNvCxnSpPr>
            <p:nvPr/>
          </p:nvCxnSpPr>
          <p:spPr>
            <a:xfrm flipH="1" flipV="1">
              <a:off x="11883881" y="5493961"/>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ACB9C327-B627-AA20-75AF-9E78540CE00B}"/>
                </a:ext>
              </a:extLst>
            </p:cNvPr>
            <p:cNvCxnSpPr>
              <a:cxnSpLocks/>
            </p:cNvCxnSpPr>
            <p:nvPr/>
          </p:nvCxnSpPr>
          <p:spPr>
            <a:xfrm flipV="1">
              <a:off x="10812610" y="5468532"/>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2" name="圆角矩形 381">
              <a:extLst>
                <a:ext uri="{FF2B5EF4-FFF2-40B4-BE49-F238E27FC236}">
                  <a16:creationId xmlns:a16="http://schemas.microsoft.com/office/drawing/2014/main" id="{A52EF55D-0A1D-A241-FF9A-8A6E33681457}"/>
                </a:ext>
              </a:extLst>
            </p:cNvPr>
            <p:cNvSpPr/>
            <p:nvPr/>
          </p:nvSpPr>
          <p:spPr>
            <a:xfrm>
              <a:off x="12820161"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文本框 382">
              <a:extLst>
                <a:ext uri="{FF2B5EF4-FFF2-40B4-BE49-F238E27FC236}">
                  <a16:creationId xmlns:a16="http://schemas.microsoft.com/office/drawing/2014/main" id="{C46C298C-C675-EC42-8024-D9284DCEC26D}"/>
                </a:ext>
              </a:extLst>
            </p:cNvPr>
            <p:cNvSpPr txBox="1"/>
            <p:nvPr/>
          </p:nvSpPr>
          <p:spPr>
            <a:xfrm>
              <a:off x="13050601"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85" name="直线箭头连接符 384">
              <a:extLst>
                <a:ext uri="{FF2B5EF4-FFF2-40B4-BE49-F238E27FC236}">
                  <a16:creationId xmlns:a16="http://schemas.microsoft.com/office/drawing/2014/main" id="{041A4482-E792-5FCC-20CF-2CF038CCD8AC}"/>
                </a:ext>
              </a:extLst>
            </p:cNvPr>
            <p:cNvCxnSpPr>
              <a:cxnSpLocks/>
              <a:stCxn id="354" idx="0"/>
            </p:cNvCxnSpPr>
            <p:nvPr/>
          </p:nvCxnSpPr>
          <p:spPr>
            <a:xfrm flipV="1">
              <a:off x="11456500" y="588788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4EE186E4-BF92-06FF-7D0C-DF7987CCF959}"/>
                </a:ext>
              </a:extLst>
            </p:cNvPr>
            <p:cNvCxnSpPr>
              <a:cxnSpLocks/>
              <a:stCxn id="375" idx="0"/>
            </p:cNvCxnSpPr>
            <p:nvPr/>
          </p:nvCxnSpPr>
          <p:spPr>
            <a:xfrm flipH="1" flipV="1">
              <a:off x="11631812" y="5486644"/>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圆角矩形 386">
              <a:extLst>
                <a:ext uri="{FF2B5EF4-FFF2-40B4-BE49-F238E27FC236}">
                  <a16:creationId xmlns:a16="http://schemas.microsoft.com/office/drawing/2014/main" id="{2CE044B8-9A31-C9A5-4140-1298CD4D191B}"/>
                </a:ext>
              </a:extLst>
            </p:cNvPr>
            <p:cNvSpPr/>
            <p:nvPr/>
          </p:nvSpPr>
          <p:spPr>
            <a:xfrm>
              <a:off x="845675" y="771127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文本框 387">
              <a:extLst>
                <a:ext uri="{FF2B5EF4-FFF2-40B4-BE49-F238E27FC236}">
                  <a16:creationId xmlns:a16="http://schemas.microsoft.com/office/drawing/2014/main" id="{1D2B595B-16C3-D54C-29BB-0DF4E6841EE0}"/>
                </a:ext>
              </a:extLst>
            </p:cNvPr>
            <p:cNvSpPr txBox="1"/>
            <p:nvPr/>
          </p:nvSpPr>
          <p:spPr>
            <a:xfrm>
              <a:off x="1196632" y="771127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89" name="圆角矩形 388">
              <a:extLst>
                <a:ext uri="{FF2B5EF4-FFF2-40B4-BE49-F238E27FC236}">
                  <a16:creationId xmlns:a16="http://schemas.microsoft.com/office/drawing/2014/main" id="{6924D302-3316-E7F1-9576-885EF5067C53}"/>
                </a:ext>
              </a:extLst>
            </p:cNvPr>
            <p:cNvSpPr/>
            <p:nvPr/>
          </p:nvSpPr>
          <p:spPr>
            <a:xfrm>
              <a:off x="845675" y="733191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文本框 389">
              <a:extLst>
                <a:ext uri="{FF2B5EF4-FFF2-40B4-BE49-F238E27FC236}">
                  <a16:creationId xmlns:a16="http://schemas.microsoft.com/office/drawing/2014/main" id="{6A086787-2F1D-16EA-6578-E50110D33981}"/>
                </a:ext>
              </a:extLst>
            </p:cNvPr>
            <p:cNvSpPr txBox="1"/>
            <p:nvPr/>
          </p:nvSpPr>
          <p:spPr>
            <a:xfrm>
              <a:off x="1076115" y="732425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391" name="圆角矩形 390">
              <a:extLst>
                <a:ext uri="{FF2B5EF4-FFF2-40B4-BE49-F238E27FC236}">
                  <a16:creationId xmlns:a16="http://schemas.microsoft.com/office/drawing/2014/main" id="{4972876D-DBFE-2FDD-05CE-FCCC8D264092}"/>
                </a:ext>
              </a:extLst>
            </p:cNvPr>
            <p:cNvSpPr/>
            <p:nvPr/>
          </p:nvSpPr>
          <p:spPr>
            <a:xfrm>
              <a:off x="845675" y="693535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文本框 391">
              <a:extLst>
                <a:ext uri="{FF2B5EF4-FFF2-40B4-BE49-F238E27FC236}">
                  <a16:creationId xmlns:a16="http://schemas.microsoft.com/office/drawing/2014/main" id="{1664F914-6908-7F7B-8E95-1C3CDBB09192}"/>
                </a:ext>
              </a:extLst>
            </p:cNvPr>
            <p:cNvSpPr txBox="1"/>
            <p:nvPr/>
          </p:nvSpPr>
          <p:spPr>
            <a:xfrm>
              <a:off x="1076115" y="6927695"/>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393" name="直线箭头连接符 392">
              <a:extLst>
                <a:ext uri="{FF2B5EF4-FFF2-40B4-BE49-F238E27FC236}">
                  <a16:creationId xmlns:a16="http://schemas.microsoft.com/office/drawing/2014/main" id="{8B1689DF-519F-E614-C5D9-0495C305ADE5}"/>
                </a:ext>
              </a:extLst>
            </p:cNvPr>
            <p:cNvCxnSpPr>
              <a:cxnSpLocks/>
            </p:cNvCxnSpPr>
            <p:nvPr/>
          </p:nvCxnSpPr>
          <p:spPr>
            <a:xfrm flipV="1">
              <a:off x="1421575" y="717850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994539F2-DBBD-F9BC-4C2E-E778853E4D82}"/>
                </a:ext>
              </a:extLst>
            </p:cNvPr>
            <p:cNvCxnSpPr>
              <a:cxnSpLocks/>
            </p:cNvCxnSpPr>
            <p:nvPr/>
          </p:nvCxnSpPr>
          <p:spPr>
            <a:xfrm flipV="1">
              <a:off x="1410529" y="757011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5" name="圆角矩形 394">
              <a:extLst>
                <a:ext uri="{FF2B5EF4-FFF2-40B4-BE49-F238E27FC236}">
                  <a16:creationId xmlns:a16="http://schemas.microsoft.com/office/drawing/2014/main" id="{C70132A4-63D3-3943-BA44-65E8700DBF8F}"/>
                </a:ext>
              </a:extLst>
            </p:cNvPr>
            <p:cNvSpPr/>
            <p:nvPr/>
          </p:nvSpPr>
          <p:spPr>
            <a:xfrm>
              <a:off x="842386" y="655738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96" name="文本框 395">
              <a:extLst>
                <a:ext uri="{FF2B5EF4-FFF2-40B4-BE49-F238E27FC236}">
                  <a16:creationId xmlns:a16="http://schemas.microsoft.com/office/drawing/2014/main" id="{9242F2DC-63CC-655F-52A1-00627477BC1B}"/>
                </a:ext>
              </a:extLst>
            </p:cNvPr>
            <p:cNvSpPr txBox="1"/>
            <p:nvPr/>
          </p:nvSpPr>
          <p:spPr>
            <a:xfrm>
              <a:off x="1072826" y="6549725"/>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97" name="直线箭头连接符 396">
              <a:extLst>
                <a:ext uri="{FF2B5EF4-FFF2-40B4-BE49-F238E27FC236}">
                  <a16:creationId xmlns:a16="http://schemas.microsoft.com/office/drawing/2014/main" id="{08BEA00A-0995-6904-2E8D-44B85819E11C}"/>
                </a:ext>
              </a:extLst>
            </p:cNvPr>
            <p:cNvCxnSpPr>
              <a:cxnSpLocks/>
            </p:cNvCxnSpPr>
            <p:nvPr/>
          </p:nvCxnSpPr>
          <p:spPr>
            <a:xfrm flipV="1">
              <a:off x="1421575" y="67868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8" name="圆角矩形 397">
              <a:extLst>
                <a:ext uri="{FF2B5EF4-FFF2-40B4-BE49-F238E27FC236}">
                  <a16:creationId xmlns:a16="http://schemas.microsoft.com/office/drawing/2014/main" id="{017F9521-BC2F-273C-2788-54DC70D5EFE4}"/>
                </a:ext>
              </a:extLst>
            </p:cNvPr>
            <p:cNvSpPr/>
            <p:nvPr/>
          </p:nvSpPr>
          <p:spPr>
            <a:xfrm>
              <a:off x="2806718" y="770940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9" name="文本框 398">
              <a:extLst>
                <a:ext uri="{FF2B5EF4-FFF2-40B4-BE49-F238E27FC236}">
                  <a16:creationId xmlns:a16="http://schemas.microsoft.com/office/drawing/2014/main" id="{A88D4010-6468-9812-57DC-BF9A200F693C}"/>
                </a:ext>
              </a:extLst>
            </p:cNvPr>
            <p:cNvSpPr txBox="1"/>
            <p:nvPr/>
          </p:nvSpPr>
          <p:spPr>
            <a:xfrm>
              <a:off x="3157675" y="770940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00" name="圆角矩形 399">
              <a:extLst>
                <a:ext uri="{FF2B5EF4-FFF2-40B4-BE49-F238E27FC236}">
                  <a16:creationId xmlns:a16="http://schemas.microsoft.com/office/drawing/2014/main" id="{EC0CA358-B6EB-CB61-61F2-CD7DE80F6A47}"/>
                </a:ext>
              </a:extLst>
            </p:cNvPr>
            <p:cNvSpPr/>
            <p:nvPr/>
          </p:nvSpPr>
          <p:spPr>
            <a:xfrm>
              <a:off x="216821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文本框 400">
              <a:extLst>
                <a:ext uri="{FF2B5EF4-FFF2-40B4-BE49-F238E27FC236}">
                  <a16:creationId xmlns:a16="http://schemas.microsoft.com/office/drawing/2014/main" id="{3C3A8F6A-81A5-CE66-C576-49360EF71AAE}"/>
                </a:ext>
              </a:extLst>
            </p:cNvPr>
            <p:cNvSpPr txBox="1"/>
            <p:nvPr/>
          </p:nvSpPr>
          <p:spPr>
            <a:xfrm>
              <a:off x="239865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02" name="圆角矩形 401">
              <a:extLst>
                <a:ext uri="{FF2B5EF4-FFF2-40B4-BE49-F238E27FC236}">
                  <a16:creationId xmlns:a16="http://schemas.microsoft.com/office/drawing/2014/main" id="{5F9BE519-7E6D-F2B9-4128-2F9444CA7878}"/>
                </a:ext>
              </a:extLst>
            </p:cNvPr>
            <p:cNvSpPr/>
            <p:nvPr/>
          </p:nvSpPr>
          <p:spPr>
            <a:xfrm>
              <a:off x="216821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3" name="文本框 402">
              <a:extLst>
                <a:ext uri="{FF2B5EF4-FFF2-40B4-BE49-F238E27FC236}">
                  <a16:creationId xmlns:a16="http://schemas.microsoft.com/office/drawing/2014/main" id="{5B13756B-77F7-1018-D999-4053C511EDAF}"/>
                </a:ext>
              </a:extLst>
            </p:cNvPr>
            <p:cNvSpPr txBox="1"/>
            <p:nvPr/>
          </p:nvSpPr>
          <p:spPr>
            <a:xfrm>
              <a:off x="239865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04" name="直线箭头连接符 403">
              <a:extLst>
                <a:ext uri="{FF2B5EF4-FFF2-40B4-BE49-F238E27FC236}">
                  <a16:creationId xmlns:a16="http://schemas.microsoft.com/office/drawing/2014/main" id="{10D0BCC9-8A32-6048-2C3C-8A59D25B961A}"/>
                </a:ext>
              </a:extLst>
            </p:cNvPr>
            <p:cNvCxnSpPr>
              <a:cxnSpLocks/>
            </p:cNvCxnSpPr>
            <p:nvPr/>
          </p:nvCxnSpPr>
          <p:spPr>
            <a:xfrm flipV="1">
              <a:off x="274411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5" name="直线箭头连接符 404">
              <a:extLst>
                <a:ext uri="{FF2B5EF4-FFF2-40B4-BE49-F238E27FC236}">
                  <a16:creationId xmlns:a16="http://schemas.microsoft.com/office/drawing/2014/main" id="{0FF45BF7-C1A7-B8B7-4ECF-36D94FA52548}"/>
                </a:ext>
              </a:extLst>
            </p:cNvPr>
            <p:cNvCxnSpPr>
              <a:cxnSpLocks/>
            </p:cNvCxnSpPr>
            <p:nvPr/>
          </p:nvCxnSpPr>
          <p:spPr>
            <a:xfrm flipH="1" flipV="1">
              <a:off x="2735785" y="7594286"/>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圆角矩形 405">
              <a:extLst>
                <a:ext uri="{FF2B5EF4-FFF2-40B4-BE49-F238E27FC236}">
                  <a16:creationId xmlns:a16="http://schemas.microsoft.com/office/drawing/2014/main" id="{FD329E61-C14C-949C-B6A9-704C4D479042}"/>
                </a:ext>
              </a:extLst>
            </p:cNvPr>
            <p:cNvSpPr/>
            <p:nvPr/>
          </p:nvSpPr>
          <p:spPr>
            <a:xfrm>
              <a:off x="2836664"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07" name="文本框 406">
              <a:extLst>
                <a:ext uri="{FF2B5EF4-FFF2-40B4-BE49-F238E27FC236}">
                  <a16:creationId xmlns:a16="http://schemas.microsoft.com/office/drawing/2014/main" id="{DEEFE258-C29F-F196-8F07-029462A06752}"/>
                </a:ext>
              </a:extLst>
            </p:cNvPr>
            <p:cNvSpPr txBox="1"/>
            <p:nvPr/>
          </p:nvSpPr>
          <p:spPr>
            <a:xfrm>
              <a:off x="3067104"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08" name="直线箭头连接符 407">
              <a:extLst>
                <a:ext uri="{FF2B5EF4-FFF2-40B4-BE49-F238E27FC236}">
                  <a16:creationId xmlns:a16="http://schemas.microsoft.com/office/drawing/2014/main" id="{A99247CB-5049-E4C7-55DA-371264B8C041}"/>
                </a:ext>
              </a:extLst>
            </p:cNvPr>
            <p:cNvCxnSpPr>
              <a:cxnSpLocks/>
              <a:stCxn id="403" idx="0"/>
            </p:cNvCxnSpPr>
            <p:nvPr/>
          </p:nvCxnSpPr>
          <p:spPr>
            <a:xfrm flipV="1">
              <a:off x="2786465" y="6795268"/>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 name="圆角矩形 408">
              <a:extLst>
                <a:ext uri="{FF2B5EF4-FFF2-40B4-BE49-F238E27FC236}">
                  <a16:creationId xmlns:a16="http://schemas.microsoft.com/office/drawing/2014/main" id="{739BFAB6-A7B8-0237-B8F7-6614073D8D7A}"/>
                </a:ext>
              </a:extLst>
            </p:cNvPr>
            <p:cNvSpPr/>
            <p:nvPr/>
          </p:nvSpPr>
          <p:spPr>
            <a:xfrm>
              <a:off x="347563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0" name="文本框 409">
              <a:extLst>
                <a:ext uri="{FF2B5EF4-FFF2-40B4-BE49-F238E27FC236}">
                  <a16:creationId xmlns:a16="http://schemas.microsoft.com/office/drawing/2014/main" id="{0F91D27C-5418-3166-93B7-AC8A36B37B2F}"/>
                </a:ext>
              </a:extLst>
            </p:cNvPr>
            <p:cNvSpPr txBox="1"/>
            <p:nvPr/>
          </p:nvSpPr>
          <p:spPr>
            <a:xfrm>
              <a:off x="370607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11" name="圆角矩形 410">
              <a:extLst>
                <a:ext uri="{FF2B5EF4-FFF2-40B4-BE49-F238E27FC236}">
                  <a16:creationId xmlns:a16="http://schemas.microsoft.com/office/drawing/2014/main" id="{77C6A3E4-B832-B437-CA29-C0A8F7575041}"/>
                </a:ext>
              </a:extLst>
            </p:cNvPr>
            <p:cNvSpPr/>
            <p:nvPr/>
          </p:nvSpPr>
          <p:spPr>
            <a:xfrm>
              <a:off x="347563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文本框 411">
              <a:extLst>
                <a:ext uri="{FF2B5EF4-FFF2-40B4-BE49-F238E27FC236}">
                  <a16:creationId xmlns:a16="http://schemas.microsoft.com/office/drawing/2014/main" id="{892A92D8-9677-9EB6-85B4-39FC1B065909}"/>
                </a:ext>
              </a:extLst>
            </p:cNvPr>
            <p:cNvSpPr txBox="1"/>
            <p:nvPr/>
          </p:nvSpPr>
          <p:spPr>
            <a:xfrm>
              <a:off x="370607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13" name="直线箭头连接符 412">
              <a:extLst>
                <a:ext uri="{FF2B5EF4-FFF2-40B4-BE49-F238E27FC236}">
                  <a16:creationId xmlns:a16="http://schemas.microsoft.com/office/drawing/2014/main" id="{BB7ABC8C-62E3-FD7F-0E47-DF7B6F9E1C69}"/>
                </a:ext>
              </a:extLst>
            </p:cNvPr>
            <p:cNvCxnSpPr>
              <a:cxnSpLocks/>
            </p:cNvCxnSpPr>
            <p:nvPr/>
          </p:nvCxnSpPr>
          <p:spPr>
            <a:xfrm flipV="1">
              <a:off x="405153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直线箭头连接符 413">
              <a:extLst>
                <a:ext uri="{FF2B5EF4-FFF2-40B4-BE49-F238E27FC236}">
                  <a16:creationId xmlns:a16="http://schemas.microsoft.com/office/drawing/2014/main" id="{8E407030-1835-5061-2056-ED87E0CA8328}"/>
                </a:ext>
              </a:extLst>
            </p:cNvPr>
            <p:cNvCxnSpPr>
              <a:cxnSpLocks/>
            </p:cNvCxnSpPr>
            <p:nvPr/>
          </p:nvCxnSpPr>
          <p:spPr>
            <a:xfrm flipV="1">
              <a:off x="3659590" y="7594286"/>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直线箭头连接符 414">
              <a:extLst>
                <a:ext uri="{FF2B5EF4-FFF2-40B4-BE49-F238E27FC236}">
                  <a16:creationId xmlns:a16="http://schemas.microsoft.com/office/drawing/2014/main" id="{9A0D3A23-ED0D-A438-C71C-860C4BBC8880}"/>
                </a:ext>
              </a:extLst>
            </p:cNvPr>
            <p:cNvCxnSpPr>
              <a:cxnSpLocks/>
              <a:stCxn id="412" idx="0"/>
            </p:cNvCxnSpPr>
            <p:nvPr/>
          </p:nvCxnSpPr>
          <p:spPr>
            <a:xfrm flipH="1" flipV="1">
              <a:off x="3647649" y="6783352"/>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6" name="文本框 415">
              <a:extLst>
                <a:ext uri="{FF2B5EF4-FFF2-40B4-BE49-F238E27FC236}">
                  <a16:creationId xmlns:a16="http://schemas.microsoft.com/office/drawing/2014/main" id="{9854F783-C163-5456-D377-834413886AC4}"/>
                </a:ext>
              </a:extLst>
            </p:cNvPr>
            <p:cNvSpPr txBox="1"/>
            <p:nvPr/>
          </p:nvSpPr>
          <p:spPr>
            <a:xfrm>
              <a:off x="934306" y="7928133"/>
              <a:ext cx="1135738" cy="215444"/>
            </a:xfrm>
            <a:prstGeom prst="rect">
              <a:avLst/>
            </a:prstGeom>
            <a:noFill/>
          </p:spPr>
          <p:txBody>
            <a:bodyPr wrap="square" rtlCol="0">
              <a:spAutoFit/>
            </a:bodyPr>
            <a:lstStyle/>
            <a:p>
              <a:r>
                <a:rPr kumimoji="1" lang="en-US" altLang="zh-CN" sz="800" b="1" dirty="0"/>
                <a:t>GoogleNet_mod9</a:t>
              </a:r>
            </a:p>
          </p:txBody>
        </p:sp>
        <p:sp>
          <p:nvSpPr>
            <p:cNvPr id="417" name="文本框 416">
              <a:extLst>
                <a:ext uri="{FF2B5EF4-FFF2-40B4-BE49-F238E27FC236}">
                  <a16:creationId xmlns:a16="http://schemas.microsoft.com/office/drawing/2014/main" id="{87BB00D5-6AAF-AA58-B5FD-1486BE29520C}"/>
                </a:ext>
              </a:extLst>
            </p:cNvPr>
            <p:cNvSpPr txBox="1"/>
            <p:nvPr/>
          </p:nvSpPr>
          <p:spPr>
            <a:xfrm>
              <a:off x="2847328" y="7923909"/>
              <a:ext cx="1101836" cy="215444"/>
            </a:xfrm>
            <a:prstGeom prst="rect">
              <a:avLst/>
            </a:prstGeom>
            <a:noFill/>
          </p:spPr>
          <p:txBody>
            <a:bodyPr wrap="square" rtlCol="0">
              <a:spAutoFit/>
            </a:bodyPr>
            <a:lstStyle/>
            <a:p>
              <a:r>
                <a:rPr kumimoji="1" lang="en-US" altLang="zh-CN" sz="800" b="1" dirty="0"/>
                <a:t>GoogleNet_mod10</a:t>
              </a:r>
            </a:p>
          </p:txBody>
        </p:sp>
        <p:sp>
          <p:nvSpPr>
            <p:cNvPr id="418" name="圆角矩形 417">
              <a:extLst>
                <a:ext uri="{FF2B5EF4-FFF2-40B4-BE49-F238E27FC236}">
                  <a16:creationId xmlns:a16="http://schemas.microsoft.com/office/drawing/2014/main" id="{304CDE62-2A3E-40FA-0A1E-492369F71924}"/>
                </a:ext>
              </a:extLst>
            </p:cNvPr>
            <p:cNvSpPr/>
            <p:nvPr/>
          </p:nvSpPr>
          <p:spPr>
            <a:xfrm>
              <a:off x="6285363" y="769568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文本框 418">
              <a:extLst>
                <a:ext uri="{FF2B5EF4-FFF2-40B4-BE49-F238E27FC236}">
                  <a16:creationId xmlns:a16="http://schemas.microsoft.com/office/drawing/2014/main" id="{31537557-56A4-AA8E-705A-54BC687C363A}"/>
                </a:ext>
              </a:extLst>
            </p:cNvPr>
            <p:cNvSpPr txBox="1"/>
            <p:nvPr/>
          </p:nvSpPr>
          <p:spPr>
            <a:xfrm>
              <a:off x="6636320" y="769568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20" name="圆角矩形 419">
              <a:extLst>
                <a:ext uri="{FF2B5EF4-FFF2-40B4-BE49-F238E27FC236}">
                  <a16:creationId xmlns:a16="http://schemas.microsoft.com/office/drawing/2014/main" id="{24DA1B32-3468-CCA8-8A93-6562FAF3D8F3}"/>
                </a:ext>
              </a:extLst>
            </p:cNvPr>
            <p:cNvSpPr/>
            <p:nvPr/>
          </p:nvSpPr>
          <p:spPr>
            <a:xfrm>
              <a:off x="497794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文本框 420">
              <a:extLst>
                <a:ext uri="{FF2B5EF4-FFF2-40B4-BE49-F238E27FC236}">
                  <a16:creationId xmlns:a16="http://schemas.microsoft.com/office/drawing/2014/main" id="{7909A2C2-9252-4D5C-AE8A-5ABFF105CBAF}"/>
                </a:ext>
              </a:extLst>
            </p:cNvPr>
            <p:cNvSpPr txBox="1"/>
            <p:nvPr/>
          </p:nvSpPr>
          <p:spPr>
            <a:xfrm>
              <a:off x="520838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22" name="圆角矩形 421">
              <a:extLst>
                <a:ext uri="{FF2B5EF4-FFF2-40B4-BE49-F238E27FC236}">
                  <a16:creationId xmlns:a16="http://schemas.microsoft.com/office/drawing/2014/main" id="{89674777-29F2-F899-E23D-B4BB65F4C408}"/>
                </a:ext>
              </a:extLst>
            </p:cNvPr>
            <p:cNvSpPr/>
            <p:nvPr/>
          </p:nvSpPr>
          <p:spPr>
            <a:xfrm>
              <a:off x="497794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文本框 422">
              <a:extLst>
                <a:ext uri="{FF2B5EF4-FFF2-40B4-BE49-F238E27FC236}">
                  <a16:creationId xmlns:a16="http://schemas.microsoft.com/office/drawing/2014/main" id="{71444700-F2AF-4766-7796-E0609828088F}"/>
                </a:ext>
              </a:extLst>
            </p:cNvPr>
            <p:cNvSpPr txBox="1"/>
            <p:nvPr/>
          </p:nvSpPr>
          <p:spPr>
            <a:xfrm>
              <a:off x="520838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24" name="直线箭头连接符 423">
              <a:extLst>
                <a:ext uri="{FF2B5EF4-FFF2-40B4-BE49-F238E27FC236}">
                  <a16:creationId xmlns:a16="http://schemas.microsoft.com/office/drawing/2014/main" id="{0347E717-C998-FBF2-78F5-905B1B4F39F1}"/>
                </a:ext>
              </a:extLst>
            </p:cNvPr>
            <p:cNvCxnSpPr>
              <a:cxnSpLocks/>
            </p:cNvCxnSpPr>
            <p:nvPr/>
          </p:nvCxnSpPr>
          <p:spPr>
            <a:xfrm flipV="1">
              <a:off x="555384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直线箭头连接符 424">
              <a:extLst>
                <a:ext uri="{FF2B5EF4-FFF2-40B4-BE49-F238E27FC236}">
                  <a16:creationId xmlns:a16="http://schemas.microsoft.com/office/drawing/2014/main" id="{8266A020-587F-976D-0409-D6F5BC6AF8C2}"/>
                </a:ext>
              </a:extLst>
            </p:cNvPr>
            <p:cNvCxnSpPr>
              <a:cxnSpLocks/>
            </p:cNvCxnSpPr>
            <p:nvPr/>
          </p:nvCxnSpPr>
          <p:spPr>
            <a:xfrm flipH="1" flipV="1">
              <a:off x="5545510" y="7587940"/>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6" name="圆角矩形 425">
              <a:extLst>
                <a:ext uri="{FF2B5EF4-FFF2-40B4-BE49-F238E27FC236}">
                  <a16:creationId xmlns:a16="http://schemas.microsoft.com/office/drawing/2014/main" id="{901DB75E-6B49-C127-72AE-F9C7F1A968CD}"/>
                </a:ext>
              </a:extLst>
            </p:cNvPr>
            <p:cNvSpPr/>
            <p:nvPr/>
          </p:nvSpPr>
          <p:spPr>
            <a:xfrm>
              <a:off x="6301696" y="654458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27" name="文本框 426">
              <a:extLst>
                <a:ext uri="{FF2B5EF4-FFF2-40B4-BE49-F238E27FC236}">
                  <a16:creationId xmlns:a16="http://schemas.microsoft.com/office/drawing/2014/main" id="{6FCC6B4E-6391-15E5-769B-685B2C5D45ED}"/>
                </a:ext>
              </a:extLst>
            </p:cNvPr>
            <p:cNvSpPr txBox="1"/>
            <p:nvPr/>
          </p:nvSpPr>
          <p:spPr>
            <a:xfrm>
              <a:off x="6532136" y="653692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28" name="直线箭头连接符 427">
              <a:extLst>
                <a:ext uri="{FF2B5EF4-FFF2-40B4-BE49-F238E27FC236}">
                  <a16:creationId xmlns:a16="http://schemas.microsoft.com/office/drawing/2014/main" id="{CDFD0BD9-1048-19D1-3926-02263409B182}"/>
                </a:ext>
              </a:extLst>
            </p:cNvPr>
            <p:cNvCxnSpPr>
              <a:cxnSpLocks/>
              <a:stCxn id="423" idx="0"/>
            </p:cNvCxnSpPr>
            <p:nvPr/>
          </p:nvCxnSpPr>
          <p:spPr>
            <a:xfrm flipV="1">
              <a:off x="5596190" y="6790501"/>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圆角矩形 428">
              <a:extLst>
                <a:ext uri="{FF2B5EF4-FFF2-40B4-BE49-F238E27FC236}">
                  <a16:creationId xmlns:a16="http://schemas.microsoft.com/office/drawing/2014/main" id="{EC047B89-1A76-00D5-F512-2461322393F6}"/>
                </a:ext>
              </a:extLst>
            </p:cNvPr>
            <p:cNvSpPr/>
            <p:nvPr/>
          </p:nvSpPr>
          <p:spPr>
            <a:xfrm>
              <a:off x="628536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0" name="文本框 429">
              <a:extLst>
                <a:ext uri="{FF2B5EF4-FFF2-40B4-BE49-F238E27FC236}">
                  <a16:creationId xmlns:a16="http://schemas.microsoft.com/office/drawing/2014/main" id="{A6AF534F-1063-A6D5-31D6-4CCA12CF5AAC}"/>
                </a:ext>
              </a:extLst>
            </p:cNvPr>
            <p:cNvSpPr txBox="1"/>
            <p:nvPr/>
          </p:nvSpPr>
          <p:spPr>
            <a:xfrm>
              <a:off x="651580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1" name="圆角矩形 430">
              <a:extLst>
                <a:ext uri="{FF2B5EF4-FFF2-40B4-BE49-F238E27FC236}">
                  <a16:creationId xmlns:a16="http://schemas.microsoft.com/office/drawing/2014/main" id="{B03F175B-3AF7-3575-BE84-BCAF132DE09F}"/>
                </a:ext>
              </a:extLst>
            </p:cNvPr>
            <p:cNvSpPr/>
            <p:nvPr/>
          </p:nvSpPr>
          <p:spPr>
            <a:xfrm>
              <a:off x="628536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2" name="文本框 431">
              <a:extLst>
                <a:ext uri="{FF2B5EF4-FFF2-40B4-BE49-F238E27FC236}">
                  <a16:creationId xmlns:a16="http://schemas.microsoft.com/office/drawing/2014/main" id="{664DE93F-8D8F-7AE3-6FCC-BE6049C6AF40}"/>
                </a:ext>
              </a:extLst>
            </p:cNvPr>
            <p:cNvSpPr txBox="1"/>
            <p:nvPr/>
          </p:nvSpPr>
          <p:spPr>
            <a:xfrm>
              <a:off x="651580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33" name="直线箭头连接符 432">
              <a:extLst>
                <a:ext uri="{FF2B5EF4-FFF2-40B4-BE49-F238E27FC236}">
                  <a16:creationId xmlns:a16="http://schemas.microsoft.com/office/drawing/2014/main" id="{DFBC2FBB-CCCD-8F31-4F99-599038ECCFB0}"/>
                </a:ext>
              </a:extLst>
            </p:cNvPr>
            <p:cNvCxnSpPr>
              <a:cxnSpLocks/>
            </p:cNvCxnSpPr>
            <p:nvPr/>
          </p:nvCxnSpPr>
          <p:spPr>
            <a:xfrm flipV="1">
              <a:off x="688592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直线箭头连接符 433">
              <a:extLst>
                <a:ext uri="{FF2B5EF4-FFF2-40B4-BE49-F238E27FC236}">
                  <a16:creationId xmlns:a16="http://schemas.microsoft.com/office/drawing/2014/main" id="{D925B32D-7A3A-BFDB-96A0-B0D312C58AF3}"/>
                </a:ext>
              </a:extLst>
            </p:cNvPr>
            <p:cNvCxnSpPr>
              <a:cxnSpLocks/>
              <a:stCxn id="419" idx="0"/>
              <a:endCxn id="429" idx="2"/>
            </p:cNvCxnSpPr>
            <p:nvPr/>
          </p:nvCxnSpPr>
          <p:spPr>
            <a:xfrm flipH="1" flipV="1">
              <a:off x="6887277" y="7572346"/>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5" name="文本框 434">
              <a:extLst>
                <a:ext uri="{FF2B5EF4-FFF2-40B4-BE49-F238E27FC236}">
                  <a16:creationId xmlns:a16="http://schemas.microsoft.com/office/drawing/2014/main" id="{0522D63E-A263-5B8A-F8DD-BCD36AAD5E4F}"/>
                </a:ext>
              </a:extLst>
            </p:cNvPr>
            <p:cNvSpPr txBox="1"/>
            <p:nvPr/>
          </p:nvSpPr>
          <p:spPr>
            <a:xfrm>
              <a:off x="6348935" y="7928133"/>
              <a:ext cx="1140255" cy="215444"/>
            </a:xfrm>
            <a:prstGeom prst="rect">
              <a:avLst/>
            </a:prstGeom>
            <a:noFill/>
          </p:spPr>
          <p:txBody>
            <a:bodyPr wrap="square" rtlCol="0">
              <a:spAutoFit/>
            </a:bodyPr>
            <a:lstStyle/>
            <a:p>
              <a:r>
                <a:rPr kumimoji="1" lang="en-US" altLang="zh-CN" sz="800" b="1" dirty="0"/>
                <a:t>GoogleNet_mod11</a:t>
              </a:r>
            </a:p>
          </p:txBody>
        </p:sp>
        <p:sp>
          <p:nvSpPr>
            <p:cNvPr id="436" name="圆角矩形 435">
              <a:extLst>
                <a:ext uri="{FF2B5EF4-FFF2-40B4-BE49-F238E27FC236}">
                  <a16:creationId xmlns:a16="http://schemas.microsoft.com/office/drawing/2014/main" id="{92426B58-F49A-B0CE-3436-615B97BF7D66}"/>
                </a:ext>
              </a:extLst>
            </p:cNvPr>
            <p:cNvSpPr/>
            <p:nvPr/>
          </p:nvSpPr>
          <p:spPr>
            <a:xfrm>
              <a:off x="759278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文本框 436">
              <a:extLst>
                <a:ext uri="{FF2B5EF4-FFF2-40B4-BE49-F238E27FC236}">
                  <a16:creationId xmlns:a16="http://schemas.microsoft.com/office/drawing/2014/main" id="{E96A70CA-C76C-0E37-513C-5404923349D5}"/>
                </a:ext>
              </a:extLst>
            </p:cNvPr>
            <p:cNvSpPr txBox="1"/>
            <p:nvPr/>
          </p:nvSpPr>
          <p:spPr>
            <a:xfrm>
              <a:off x="782322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8" name="圆角矩形 437">
              <a:extLst>
                <a:ext uri="{FF2B5EF4-FFF2-40B4-BE49-F238E27FC236}">
                  <a16:creationId xmlns:a16="http://schemas.microsoft.com/office/drawing/2014/main" id="{5836FD5E-D696-A243-8796-153BE26DF184}"/>
                </a:ext>
              </a:extLst>
            </p:cNvPr>
            <p:cNvSpPr/>
            <p:nvPr/>
          </p:nvSpPr>
          <p:spPr>
            <a:xfrm>
              <a:off x="759278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文本框 438">
              <a:extLst>
                <a:ext uri="{FF2B5EF4-FFF2-40B4-BE49-F238E27FC236}">
                  <a16:creationId xmlns:a16="http://schemas.microsoft.com/office/drawing/2014/main" id="{98998A5C-546B-798E-F071-6A7B116C27E3}"/>
                </a:ext>
              </a:extLst>
            </p:cNvPr>
            <p:cNvSpPr txBox="1"/>
            <p:nvPr/>
          </p:nvSpPr>
          <p:spPr>
            <a:xfrm>
              <a:off x="782322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40" name="直线箭头连接符 439">
              <a:extLst>
                <a:ext uri="{FF2B5EF4-FFF2-40B4-BE49-F238E27FC236}">
                  <a16:creationId xmlns:a16="http://schemas.microsoft.com/office/drawing/2014/main" id="{643196DF-4119-A4AB-40A8-E0E568969477}"/>
                </a:ext>
              </a:extLst>
            </p:cNvPr>
            <p:cNvCxnSpPr>
              <a:cxnSpLocks/>
            </p:cNvCxnSpPr>
            <p:nvPr/>
          </p:nvCxnSpPr>
          <p:spPr>
            <a:xfrm flipV="1">
              <a:off x="816868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F539969C-54C2-D6B0-1BBF-F22FB23FB889}"/>
                </a:ext>
              </a:extLst>
            </p:cNvPr>
            <p:cNvCxnSpPr>
              <a:cxnSpLocks/>
            </p:cNvCxnSpPr>
            <p:nvPr/>
          </p:nvCxnSpPr>
          <p:spPr>
            <a:xfrm flipV="1">
              <a:off x="7244072" y="7587940"/>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223920E6-B005-E097-CB4F-9126F1CCC01E}"/>
                </a:ext>
              </a:extLst>
            </p:cNvPr>
            <p:cNvCxnSpPr>
              <a:cxnSpLocks/>
              <a:stCxn id="439" idx="0"/>
            </p:cNvCxnSpPr>
            <p:nvPr/>
          </p:nvCxnSpPr>
          <p:spPr>
            <a:xfrm flipH="1" flipV="1">
              <a:off x="7244072" y="6788629"/>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B607A178-B760-56B4-5A78-F0A3395AAF14}"/>
                </a:ext>
              </a:extLst>
            </p:cNvPr>
            <p:cNvCxnSpPr>
              <a:cxnSpLocks/>
            </p:cNvCxnSpPr>
            <p:nvPr/>
          </p:nvCxnSpPr>
          <p:spPr>
            <a:xfrm flipV="1">
              <a:off x="6883207" y="678270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4" name="圆角矩形 443">
              <a:extLst>
                <a:ext uri="{FF2B5EF4-FFF2-40B4-BE49-F238E27FC236}">
                  <a16:creationId xmlns:a16="http://schemas.microsoft.com/office/drawing/2014/main" id="{6A610093-3742-8BB5-F02E-8843747E58E5}"/>
                </a:ext>
              </a:extLst>
            </p:cNvPr>
            <p:cNvSpPr/>
            <p:nvPr/>
          </p:nvSpPr>
          <p:spPr>
            <a:xfrm>
              <a:off x="10857913" y="771904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文本框 444">
              <a:extLst>
                <a:ext uri="{FF2B5EF4-FFF2-40B4-BE49-F238E27FC236}">
                  <a16:creationId xmlns:a16="http://schemas.microsoft.com/office/drawing/2014/main" id="{F4D0D3BC-D72C-4618-8EF6-E89821729E9C}"/>
                </a:ext>
              </a:extLst>
            </p:cNvPr>
            <p:cNvSpPr txBox="1"/>
            <p:nvPr/>
          </p:nvSpPr>
          <p:spPr>
            <a:xfrm>
              <a:off x="11208870" y="771904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46" name="圆角矩形 445">
              <a:extLst>
                <a:ext uri="{FF2B5EF4-FFF2-40B4-BE49-F238E27FC236}">
                  <a16:creationId xmlns:a16="http://schemas.microsoft.com/office/drawing/2014/main" id="{FBF52559-D221-121B-6F83-9A3B50CC0E33}"/>
                </a:ext>
              </a:extLst>
            </p:cNvPr>
            <p:cNvSpPr/>
            <p:nvPr/>
          </p:nvSpPr>
          <p:spPr>
            <a:xfrm>
              <a:off x="888291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文本框 446">
              <a:extLst>
                <a:ext uri="{FF2B5EF4-FFF2-40B4-BE49-F238E27FC236}">
                  <a16:creationId xmlns:a16="http://schemas.microsoft.com/office/drawing/2014/main" id="{1F92A6FB-53E4-8DED-9ED8-02A090EB7F38}"/>
                </a:ext>
              </a:extLst>
            </p:cNvPr>
            <p:cNvSpPr txBox="1"/>
            <p:nvPr/>
          </p:nvSpPr>
          <p:spPr>
            <a:xfrm>
              <a:off x="911335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48" name="圆角矩形 447">
              <a:extLst>
                <a:ext uri="{FF2B5EF4-FFF2-40B4-BE49-F238E27FC236}">
                  <a16:creationId xmlns:a16="http://schemas.microsoft.com/office/drawing/2014/main" id="{727926F2-773F-B567-5D8F-09C4CFD0C322}"/>
                </a:ext>
              </a:extLst>
            </p:cNvPr>
            <p:cNvSpPr/>
            <p:nvPr/>
          </p:nvSpPr>
          <p:spPr>
            <a:xfrm>
              <a:off x="888291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文本框 448">
              <a:extLst>
                <a:ext uri="{FF2B5EF4-FFF2-40B4-BE49-F238E27FC236}">
                  <a16:creationId xmlns:a16="http://schemas.microsoft.com/office/drawing/2014/main" id="{51968436-B236-1E8D-4160-8D282D6C6365}"/>
                </a:ext>
              </a:extLst>
            </p:cNvPr>
            <p:cNvSpPr txBox="1"/>
            <p:nvPr/>
          </p:nvSpPr>
          <p:spPr>
            <a:xfrm>
              <a:off x="911335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0" name="直线箭头连接符 449">
              <a:extLst>
                <a:ext uri="{FF2B5EF4-FFF2-40B4-BE49-F238E27FC236}">
                  <a16:creationId xmlns:a16="http://schemas.microsoft.com/office/drawing/2014/main" id="{CF6E1354-A43B-AB08-236A-1AD274AF9245}"/>
                </a:ext>
              </a:extLst>
            </p:cNvPr>
            <p:cNvCxnSpPr>
              <a:cxnSpLocks/>
            </p:cNvCxnSpPr>
            <p:nvPr/>
          </p:nvCxnSpPr>
          <p:spPr>
            <a:xfrm flipV="1">
              <a:off x="945881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D6EAD54F-51F3-559E-9CB9-B78F7A98B64F}"/>
                </a:ext>
              </a:extLst>
            </p:cNvPr>
            <p:cNvCxnSpPr>
              <a:cxnSpLocks/>
            </p:cNvCxnSpPr>
            <p:nvPr/>
          </p:nvCxnSpPr>
          <p:spPr>
            <a:xfrm flipH="1" flipV="1">
              <a:off x="9450482" y="758794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2" name="圆角矩形 451">
              <a:extLst>
                <a:ext uri="{FF2B5EF4-FFF2-40B4-BE49-F238E27FC236}">
                  <a16:creationId xmlns:a16="http://schemas.microsoft.com/office/drawing/2014/main" id="{CDB4BC86-0108-29EC-88BA-8C8F77FE75A8}"/>
                </a:ext>
              </a:extLst>
            </p:cNvPr>
            <p:cNvSpPr/>
            <p:nvPr/>
          </p:nvSpPr>
          <p:spPr>
            <a:xfrm>
              <a:off x="10853396"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53" name="文本框 452">
              <a:extLst>
                <a:ext uri="{FF2B5EF4-FFF2-40B4-BE49-F238E27FC236}">
                  <a16:creationId xmlns:a16="http://schemas.microsoft.com/office/drawing/2014/main" id="{EBEE1353-A862-6571-2E19-6CBEFD2B6411}"/>
                </a:ext>
              </a:extLst>
            </p:cNvPr>
            <p:cNvSpPr txBox="1"/>
            <p:nvPr/>
          </p:nvSpPr>
          <p:spPr>
            <a:xfrm>
              <a:off x="11083836"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54" name="直线箭头连接符 453">
              <a:extLst>
                <a:ext uri="{FF2B5EF4-FFF2-40B4-BE49-F238E27FC236}">
                  <a16:creationId xmlns:a16="http://schemas.microsoft.com/office/drawing/2014/main" id="{7EC6D008-3BAB-D859-3DC0-AF801DCCB01B}"/>
                </a:ext>
              </a:extLst>
            </p:cNvPr>
            <p:cNvCxnSpPr>
              <a:cxnSpLocks/>
              <a:stCxn id="449" idx="0"/>
            </p:cNvCxnSpPr>
            <p:nvPr/>
          </p:nvCxnSpPr>
          <p:spPr>
            <a:xfrm flipV="1">
              <a:off x="9501162" y="6803690"/>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5" name="圆角矩形 454">
              <a:extLst>
                <a:ext uri="{FF2B5EF4-FFF2-40B4-BE49-F238E27FC236}">
                  <a16:creationId xmlns:a16="http://schemas.microsoft.com/office/drawing/2014/main" id="{8D894083-5312-45E3-7343-F6AA4F21A1C4}"/>
                </a:ext>
              </a:extLst>
            </p:cNvPr>
            <p:cNvSpPr/>
            <p:nvPr/>
          </p:nvSpPr>
          <p:spPr>
            <a:xfrm>
              <a:off x="1019033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文本框 455">
              <a:extLst>
                <a:ext uri="{FF2B5EF4-FFF2-40B4-BE49-F238E27FC236}">
                  <a16:creationId xmlns:a16="http://schemas.microsoft.com/office/drawing/2014/main" id="{590BB7A3-745A-47DB-BF1A-D08396DACA81}"/>
                </a:ext>
              </a:extLst>
            </p:cNvPr>
            <p:cNvSpPr txBox="1"/>
            <p:nvPr/>
          </p:nvSpPr>
          <p:spPr>
            <a:xfrm>
              <a:off x="1042077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57" name="圆角矩形 456">
              <a:extLst>
                <a:ext uri="{FF2B5EF4-FFF2-40B4-BE49-F238E27FC236}">
                  <a16:creationId xmlns:a16="http://schemas.microsoft.com/office/drawing/2014/main" id="{65BB0C67-BC69-FCA1-C3F1-848059F2EFEB}"/>
                </a:ext>
              </a:extLst>
            </p:cNvPr>
            <p:cNvSpPr/>
            <p:nvPr/>
          </p:nvSpPr>
          <p:spPr>
            <a:xfrm>
              <a:off x="1019033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文本框 457">
              <a:extLst>
                <a:ext uri="{FF2B5EF4-FFF2-40B4-BE49-F238E27FC236}">
                  <a16:creationId xmlns:a16="http://schemas.microsoft.com/office/drawing/2014/main" id="{CB8C34DD-A2B0-A165-E312-3EBBAAFD7084}"/>
                </a:ext>
              </a:extLst>
            </p:cNvPr>
            <p:cNvSpPr txBox="1"/>
            <p:nvPr/>
          </p:nvSpPr>
          <p:spPr>
            <a:xfrm>
              <a:off x="1042077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9" name="直线箭头连接符 458">
              <a:extLst>
                <a:ext uri="{FF2B5EF4-FFF2-40B4-BE49-F238E27FC236}">
                  <a16:creationId xmlns:a16="http://schemas.microsoft.com/office/drawing/2014/main" id="{67B74534-F2A1-D59D-C294-5BF649CD7605}"/>
                </a:ext>
              </a:extLst>
            </p:cNvPr>
            <p:cNvCxnSpPr>
              <a:cxnSpLocks/>
            </p:cNvCxnSpPr>
            <p:nvPr/>
          </p:nvCxnSpPr>
          <p:spPr>
            <a:xfrm flipV="1">
              <a:off x="10790892"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B2B94FB9-D0E5-94A5-9BF0-7FB371FD1B93}"/>
                </a:ext>
              </a:extLst>
            </p:cNvPr>
            <p:cNvCxnSpPr>
              <a:cxnSpLocks/>
              <a:stCxn id="445" idx="0"/>
              <a:endCxn id="455" idx="2"/>
            </p:cNvCxnSpPr>
            <p:nvPr/>
          </p:nvCxnSpPr>
          <p:spPr>
            <a:xfrm flipH="1" flipV="1">
              <a:off x="10792249" y="757234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1" name="文本框 460">
              <a:extLst>
                <a:ext uri="{FF2B5EF4-FFF2-40B4-BE49-F238E27FC236}">
                  <a16:creationId xmlns:a16="http://schemas.microsoft.com/office/drawing/2014/main" id="{D3CB67CC-26A4-8587-497C-A0AA975BCB29}"/>
                </a:ext>
              </a:extLst>
            </p:cNvPr>
            <p:cNvSpPr txBox="1"/>
            <p:nvPr/>
          </p:nvSpPr>
          <p:spPr>
            <a:xfrm>
              <a:off x="10921486" y="7951494"/>
              <a:ext cx="1135738" cy="215444"/>
            </a:xfrm>
            <a:prstGeom prst="rect">
              <a:avLst/>
            </a:prstGeom>
            <a:noFill/>
          </p:spPr>
          <p:txBody>
            <a:bodyPr wrap="square" rtlCol="0">
              <a:spAutoFit/>
            </a:bodyPr>
            <a:lstStyle/>
            <a:p>
              <a:r>
                <a:rPr kumimoji="1" lang="en-US" altLang="zh-CN" sz="800" b="1" dirty="0"/>
                <a:t>GoogleNet_mod12</a:t>
              </a:r>
            </a:p>
          </p:txBody>
        </p:sp>
        <p:sp>
          <p:nvSpPr>
            <p:cNvPr id="462" name="圆角矩形 461">
              <a:extLst>
                <a:ext uri="{FF2B5EF4-FFF2-40B4-BE49-F238E27FC236}">
                  <a16:creationId xmlns:a16="http://schemas.microsoft.com/office/drawing/2014/main" id="{85BB6185-3461-C797-9701-29D627B909A3}"/>
                </a:ext>
              </a:extLst>
            </p:cNvPr>
            <p:cNvSpPr/>
            <p:nvPr/>
          </p:nvSpPr>
          <p:spPr>
            <a:xfrm>
              <a:off x="1149775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文本框 462">
              <a:extLst>
                <a:ext uri="{FF2B5EF4-FFF2-40B4-BE49-F238E27FC236}">
                  <a16:creationId xmlns:a16="http://schemas.microsoft.com/office/drawing/2014/main" id="{81335611-5687-08B9-DF5A-BA3C1105E709}"/>
                </a:ext>
              </a:extLst>
            </p:cNvPr>
            <p:cNvSpPr txBox="1"/>
            <p:nvPr/>
          </p:nvSpPr>
          <p:spPr>
            <a:xfrm>
              <a:off x="1172819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64" name="圆角矩形 463">
              <a:extLst>
                <a:ext uri="{FF2B5EF4-FFF2-40B4-BE49-F238E27FC236}">
                  <a16:creationId xmlns:a16="http://schemas.microsoft.com/office/drawing/2014/main" id="{DF875843-DD8C-FC0C-CF2B-F3EB935A33E8}"/>
                </a:ext>
              </a:extLst>
            </p:cNvPr>
            <p:cNvSpPr/>
            <p:nvPr/>
          </p:nvSpPr>
          <p:spPr>
            <a:xfrm>
              <a:off x="1149775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文本框 464">
              <a:extLst>
                <a:ext uri="{FF2B5EF4-FFF2-40B4-BE49-F238E27FC236}">
                  <a16:creationId xmlns:a16="http://schemas.microsoft.com/office/drawing/2014/main" id="{8E83B043-DF3A-06A5-ECC3-073826F51302}"/>
                </a:ext>
              </a:extLst>
            </p:cNvPr>
            <p:cNvSpPr txBox="1"/>
            <p:nvPr/>
          </p:nvSpPr>
          <p:spPr>
            <a:xfrm>
              <a:off x="1172819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66" name="直线箭头连接符 465">
              <a:extLst>
                <a:ext uri="{FF2B5EF4-FFF2-40B4-BE49-F238E27FC236}">
                  <a16:creationId xmlns:a16="http://schemas.microsoft.com/office/drawing/2014/main" id="{F4EBD27E-44A0-9F16-50E6-B68D69E2CA23}"/>
                </a:ext>
              </a:extLst>
            </p:cNvPr>
            <p:cNvCxnSpPr>
              <a:cxnSpLocks/>
            </p:cNvCxnSpPr>
            <p:nvPr/>
          </p:nvCxnSpPr>
          <p:spPr>
            <a:xfrm flipV="1">
              <a:off x="1207365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7" name="直线箭头连接符 466">
              <a:extLst>
                <a:ext uri="{FF2B5EF4-FFF2-40B4-BE49-F238E27FC236}">
                  <a16:creationId xmlns:a16="http://schemas.microsoft.com/office/drawing/2014/main" id="{5DA5EE8D-4B63-4A12-3668-8359DC62F0E2}"/>
                </a:ext>
              </a:extLst>
            </p:cNvPr>
            <p:cNvCxnSpPr>
              <a:cxnSpLocks/>
            </p:cNvCxnSpPr>
            <p:nvPr/>
          </p:nvCxnSpPr>
          <p:spPr>
            <a:xfrm flipV="1">
              <a:off x="11820865" y="758008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8" name="直线箭头连接符 467">
              <a:extLst>
                <a:ext uri="{FF2B5EF4-FFF2-40B4-BE49-F238E27FC236}">
                  <a16:creationId xmlns:a16="http://schemas.microsoft.com/office/drawing/2014/main" id="{60DFAEA2-00E9-82B3-B983-9117C98D89F3}"/>
                </a:ext>
              </a:extLst>
            </p:cNvPr>
            <p:cNvCxnSpPr>
              <a:cxnSpLocks/>
            </p:cNvCxnSpPr>
            <p:nvPr/>
          </p:nvCxnSpPr>
          <p:spPr>
            <a:xfrm flipH="1" flipV="1">
              <a:off x="11859450" y="6805479"/>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9" name="直线箭头连接符 468">
              <a:extLst>
                <a:ext uri="{FF2B5EF4-FFF2-40B4-BE49-F238E27FC236}">
                  <a16:creationId xmlns:a16="http://schemas.microsoft.com/office/drawing/2014/main" id="{409BC0B7-5891-EF7C-5882-A749F1A927E3}"/>
                </a:ext>
              </a:extLst>
            </p:cNvPr>
            <p:cNvCxnSpPr>
              <a:cxnSpLocks/>
            </p:cNvCxnSpPr>
            <p:nvPr/>
          </p:nvCxnSpPr>
          <p:spPr>
            <a:xfrm flipV="1">
              <a:off x="10788179" y="6780050"/>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0" name="圆角矩形 469">
              <a:extLst>
                <a:ext uri="{FF2B5EF4-FFF2-40B4-BE49-F238E27FC236}">
                  <a16:creationId xmlns:a16="http://schemas.microsoft.com/office/drawing/2014/main" id="{39A5638A-C2DA-70D4-CBC6-6ABF1BBD3C09}"/>
                </a:ext>
              </a:extLst>
            </p:cNvPr>
            <p:cNvSpPr/>
            <p:nvPr/>
          </p:nvSpPr>
          <p:spPr>
            <a:xfrm>
              <a:off x="12795730"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文本框 470">
              <a:extLst>
                <a:ext uri="{FF2B5EF4-FFF2-40B4-BE49-F238E27FC236}">
                  <a16:creationId xmlns:a16="http://schemas.microsoft.com/office/drawing/2014/main" id="{E45386DE-2A19-07DB-A402-ECCA3B1C9528}"/>
                </a:ext>
              </a:extLst>
            </p:cNvPr>
            <p:cNvSpPr txBox="1"/>
            <p:nvPr/>
          </p:nvSpPr>
          <p:spPr>
            <a:xfrm>
              <a:off x="13026170"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72" name="圆角矩形 471">
              <a:extLst>
                <a:ext uri="{FF2B5EF4-FFF2-40B4-BE49-F238E27FC236}">
                  <a16:creationId xmlns:a16="http://schemas.microsoft.com/office/drawing/2014/main" id="{B11A6CD9-098E-9428-E3C5-AEB0C2C6FF09}"/>
                </a:ext>
              </a:extLst>
            </p:cNvPr>
            <p:cNvSpPr/>
            <p:nvPr/>
          </p:nvSpPr>
          <p:spPr>
            <a:xfrm>
              <a:off x="12795730"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3" name="文本框 472">
              <a:extLst>
                <a:ext uri="{FF2B5EF4-FFF2-40B4-BE49-F238E27FC236}">
                  <a16:creationId xmlns:a16="http://schemas.microsoft.com/office/drawing/2014/main" id="{C82039A6-DAF3-4B4A-7D84-9C570DC707B2}"/>
                </a:ext>
              </a:extLst>
            </p:cNvPr>
            <p:cNvSpPr txBox="1"/>
            <p:nvPr/>
          </p:nvSpPr>
          <p:spPr>
            <a:xfrm>
              <a:off x="13026170"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74" name="直线箭头连接符 473">
              <a:extLst>
                <a:ext uri="{FF2B5EF4-FFF2-40B4-BE49-F238E27FC236}">
                  <a16:creationId xmlns:a16="http://schemas.microsoft.com/office/drawing/2014/main" id="{912FF61A-499F-7812-F7CF-A82271CBFF3C}"/>
                </a:ext>
              </a:extLst>
            </p:cNvPr>
            <p:cNvCxnSpPr>
              <a:cxnSpLocks/>
            </p:cNvCxnSpPr>
            <p:nvPr/>
          </p:nvCxnSpPr>
          <p:spPr>
            <a:xfrm flipV="1">
              <a:off x="1337163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5" name="直线箭头连接符 474">
              <a:extLst>
                <a:ext uri="{FF2B5EF4-FFF2-40B4-BE49-F238E27FC236}">
                  <a16:creationId xmlns:a16="http://schemas.microsoft.com/office/drawing/2014/main" id="{F6EBAC3D-C240-93B4-4AFB-0BB2CB2E2D2F}"/>
                </a:ext>
              </a:extLst>
            </p:cNvPr>
            <p:cNvCxnSpPr>
              <a:cxnSpLocks/>
              <a:stCxn id="444" idx="0"/>
              <a:endCxn id="462" idx="2"/>
            </p:cNvCxnSpPr>
            <p:nvPr/>
          </p:nvCxnSpPr>
          <p:spPr>
            <a:xfrm flipV="1">
              <a:off x="11459827" y="757234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6" name="直线箭头连接符 475">
              <a:extLst>
                <a:ext uri="{FF2B5EF4-FFF2-40B4-BE49-F238E27FC236}">
                  <a16:creationId xmlns:a16="http://schemas.microsoft.com/office/drawing/2014/main" id="{481028F4-0B85-3628-E828-E0CBAC5F5248}"/>
                </a:ext>
              </a:extLst>
            </p:cNvPr>
            <p:cNvCxnSpPr>
              <a:cxnSpLocks/>
              <a:stCxn id="465" idx="0"/>
            </p:cNvCxnSpPr>
            <p:nvPr/>
          </p:nvCxnSpPr>
          <p:spPr>
            <a:xfrm flipH="1" flipV="1">
              <a:off x="11607381" y="6798162"/>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线连接符 478">
              <a:extLst>
                <a:ext uri="{FF2B5EF4-FFF2-40B4-BE49-F238E27FC236}">
                  <a16:creationId xmlns:a16="http://schemas.microsoft.com/office/drawing/2014/main" id="{7725E910-5CFA-FFEE-4F44-BC34A388470F}"/>
                </a:ext>
              </a:extLst>
            </p:cNvPr>
            <p:cNvCxnSpPr>
              <a:cxnSpLocks/>
            </p:cNvCxnSpPr>
            <p:nvPr/>
          </p:nvCxnSpPr>
          <p:spPr>
            <a:xfrm>
              <a:off x="-561363" y="5110066"/>
              <a:ext cx="14560921" cy="0"/>
            </a:xfrm>
            <a:prstGeom prst="line">
              <a:avLst/>
            </a:prstGeom>
          </p:spPr>
          <p:style>
            <a:lnRef idx="1">
              <a:schemeClr val="dk1"/>
            </a:lnRef>
            <a:fillRef idx="0">
              <a:schemeClr val="dk1"/>
            </a:fillRef>
            <a:effectRef idx="0">
              <a:schemeClr val="dk1"/>
            </a:effectRef>
            <a:fontRef idx="minor">
              <a:schemeClr val="tx1"/>
            </a:fontRef>
          </p:style>
        </p:cxnSp>
        <p:cxnSp>
          <p:nvCxnSpPr>
            <p:cNvPr id="481" name="直线连接符 480">
              <a:extLst>
                <a:ext uri="{FF2B5EF4-FFF2-40B4-BE49-F238E27FC236}">
                  <a16:creationId xmlns:a16="http://schemas.microsoft.com/office/drawing/2014/main" id="{27D3F5B4-BA91-D73C-B441-165A8A7C8EA3}"/>
                </a:ext>
              </a:extLst>
            </p:cNvPr>
            <p:cNvCxnSpPr>
              <a:cxnSpLocks/>
            </p:cNvCxnSpPr>
            <p:nvPr/>
          </p:nvCxnSpPr>
          <p:spPr>
            <a:xfrm>
              <a:off x="-573515" y="6437119"/>
              <a:ext cx="14560921"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11338627"/>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69A7B6A4-3457-D47C-C4AC-BDA1BADD2509}"/>
              </a:ext>
            </a:extLst>
          </p:cNvPr>
          <p:cNvGrpSpPr/>
          <p:nvPr/>
        </p:nvGrpSpPr>
        <p:grpSpPr>
          <a:xfrm>
            <a:off x="7582983" y="3532976"/>
            <a:ext cx="397803" cy="415499"/>
            <a:chOff x="7811583" y="3221250"/>
            <a:chExt cx="397803" cy="415499"/>
          </a:xfrm>
        </p:grpSpPr>
        <p:sp>
          <p:nvSpPr>
            <p:cNvPr id="23" name="椭圆 22">
              <a:extLst>
                <a:ext uri="{FF2B5EF4-FFF2-40B4-BE49-F238E27FC236}">
                  <a16:creationId xmlns:a16="http://schemas.microsoft.com/office/drawing/2014/main" id="{2198F5D9-3F45-74DF-6D7D-293222CE313A}"/>
                </a:ext>
              </a:extLst>
            </p:cNvPr>
            <p:cNvSpPr/>
            <p:nvPr/>
          </p:nvSpPr>
          <p:spPr>
            <a:xfrm>
              <a:off x="7811583" y="3221250"/>
              <a:ext cx="39780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7850420" y="3244333"/>
              <a:ext cx="327687"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4" name="组合 3">
            <a:extLst>
              <a:ext uri="{FF2B5EF4-FFF2-40B4-BE49-F238E27FC236}">
                <a16:creationId xmlns:a16="http://schemas.microsoft.com/office/drawing/2014/main" id="{46BD1E29-D3BB-69A1-C25B-D4662EB779C7}"/>
              </a:ext>
            </a:extLst>
          </p:cNvPr>
          <p:cNvGrpSpPr/>
          <p:nvPr/>
        </p:nvGrpSpPr>
        <p:grpSpPr>
          <a:xfrm>
            <a:off x="5878826" y="3291334"/>
            <a:ext cx="1390379" cy="1282508"/>
            <a:chOff x="6107426" y="2979608"/>
            <a:chExt cx="1390379" cy="1282508"/>
          </a:xfrm>
        </p:grpSpPr>
        <p:sp>
          <p:nvSpPr>
            <p:cNvPr id="17" name="文本框 16">
              <a:extLst>
                <a:ext uri="{FF2B5EF4-FFF2-40B4-BE49-F238E27FC236}">
                  <a16:creationId xmlns:a16="http://schemas.microsoft.com/office/drawing/2014/main" id="{C90A1617-3BCE-2E9B-4537-423D7FAE2189}"/>
                </a:ext>
              </a:extLst>
            </p:cNvPr>
            <p:cNvSpPr txBox="1"/>
            <p:nvPr/>
          </p:nvSpPr>
          <p:spPr>
            <a:xfrm>
              <a:off x="6107426" y="3954339"/>
              <a:ext cx="1390379" cy="307777"/>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91" y="2979608"/>
              <a:ext cx="1041797" cy="86987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30801" y="476909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319" y="1392133"/>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268"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016811" y="364662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7781885" y="1909074"/>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7980786" y="3740727"/>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7781885" y="3948475"/>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937" y="4896523"/>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214793" y="4558726"/>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133542" y="2841475"/>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997133300"/>
              </p:ext>
            </p:extLst>
          </p:nvPr>
        </p:nvGraphicFramePr>
        <p:xfrm>
          <a:off x="276570" y="3126049"/>
          <a:ext cx="5076731" cy="1249680"/>
        </p:xfrm>
        <a:graphic>
          <a:graphicData uri="http://schemas.openxmlformats.org/drawingml/2006/table">
            <a:tbl>
              <a:tblPr firstRow="1" bandRow="1">
                <a:tableStyleId>{5C22544A-7EE6-4342-B048-85BDC9FD1C3A}</a:tableStyleId>
              </a:tblPr>
              <a:tblGrid>
                <a:gridCol w="1117274">
                  <a:extLst>
                    <a:ext uri="{9D8B030D-6E8A-4147-A177-3AD203B41FA5}">
                      <a16:colId xmlns:a16="http://schemas.microsoft.com/office/drawing/2014/main" val="3470119097"/>
                    </a:ext>
                  </a:extLst>
                </a:gridCol>
                <a:gridCol w="557544">
                  <a:extLst>
                    <a:ext uri="{9D8B030D-6E8A-4147-A177-3AD203B41FA5}">
                      <a16:colId xmlns:a16="http://schemas.microsoft.com/office/drawing/2014/main" val="3779186828"/>
                    </a:ext>
                  </a:extLst>
                </a:gridCol>
                <a:gridCol w="637962">
                  <a:extLst>
                    <a:ext uri="{9D8B030D-6E8A-4147-A177-3AD203B41FA5}">
                      <a16:colId xmlns:a16="http://schemas.microsoft.com/office/drawing/2014/main" val="979245257"/>
                    </a:ext>
                  </a:extLst>
                </a:gridCol>
                <a:gridCol w="541951">
                  <a:extLst>
                    <a:ext uri="{9D8B030D-6E8A-4147-A177-3AD203B41FA5}">
                      <a16:colId xmlns:a16="http://schemas.microsoft.com/office/drawing/2014/main" val="3657989120"/>
                    </a:ext>
                  </a:extLst>
                </a:gridCol>
                <a:gridCol w="558210">
                  <a:extLst>
                    <a:ext uri="{9D8B030D-6E8A-4147-A177-3AD203B41FA5}">
                      <a16:colId xmlns:a16="http://schemas.microsoft.com/office/drawing/2014/main" val="279455802"/>
                    </a:ext>
                  </a:extLst>
                </a:gridCol>
                <a:gridCol w="552790">
                  <a:extLst>
                    <a:ext uri="{9D8B030D-6E8A-4147-A177-3AD203B41FA5}">
                      <a16:colId xmlns:a16="http://schemas.microsoft.com/office/drawing/2014/main" val="4159030784"/>
                    </a:ext>
                  </a:extLst>
                </a:gridCol>
                <a:gridCol w="569049">
                  <a:extLst>
                    <a:ext uri="{9D8B030D-6E8A-4147-A177-3AD203B41FA5}">
                      <a16:colId xmlns:a16="http://schemas.microsoft.com/office/drawing/2014/main" val="227287048"/>
                    </a:ext>
                  </a:extLst>
                </a:gridCol>
                <a:gridCol w="541951">
                  <a:extLst>
                    <a:ext uri="{9D8B030D-6E8A-4147-A177-3AD203B41FA5}">
                      <a16:colId xmlns:a16="http://schemas.microsoft.com/office/drawing/2014/main" val="3390225097"/>
                    </a:ext>
                  </a:extLst>
                </a:gridCol>
              </a:tblGrid>
              <a:tr h="478384">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78384">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p:sp>
        <p:nvSpPr>
          <p:cNvPr id="31" name="文本框 30">
            <a:extLst>
              <a:ext uri="{FF2B5EF4-FFF2-40B4-BE49-F238E27FC236}">
                <a16:creationId xmlns:a16="http://schemas.microsoft.com/office/drawing/2014/main" id="{3863C7FF-C920-D0AC-2ADC-828512F84D51}"/>
              </a:ext>
            </a:extLst>
          </p:cNvPr>
          <p:cNvSpPr txBox="1"/>
          <p:nvPr/>
        </p:nvSpPr>
        <p:spPr>
          <a:xfrm>
            <a:off x="8621258" y="6267973"/>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360323" y="3651145"/>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057159" y="3310120"/>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057159" y="3310120"/>
                <a:ext cx="687206" cy="382862"/>
              </a:xfrm>
              <a:prstGeom prst="rect">
                <a:avLst/>
              </a:prstGeom>
              <a:blipFill>
                <a:blip r:embed="rId7"/>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036357" y="5010749"/>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036357" y="5010749"/>
                <a:ext cx="791016" cy="4296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075959" y="1543602"/>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075959" y="1543602"/>
                <a:ext cx="751414" cy="378373"/>
              </a:xfrm>
              <a:prstGeom prst="rect">
                <a:avLst/>
              </a:prstGeom>
              <a:blipFill>
                <a:blip r:embed="rId9"/>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678536" y="2610983"/>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678536" y="2610983"/>
                <a:ext cx="751414" cy="378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579284" y="4390721"/>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579284" y="4390721"/>
                <a:ext cx="1024715" cy="37837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452926" y="498129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452926" y="4981293"/>
                <a:ext cx="751414" cy="429605"/>
              </a:xfrm>
              <a:prstGeom prst="rect">
                <a:avLst/>
              </a:prstGeom>
              <a:blipFill>
                <a:blip r:embed="rId12"/>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294242" y="1909074"/>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284251" y="3656883"/>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429950" y="5715769"/>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429950" y="5715769"/>
                <a:ext cx="751414" cy="429605"/>
              </a:xfrm>
              <a:prstGeom prst="rect">
                <a:avLst/>
              </a:prstGeom>
              <a:blipFill>
                <a:blip r:embed="rId13"/>
                <a:stretch>
                  <a:fillRect l="-3333" r="-11667" b="-11765"/>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549"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47180"/>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圆角矩形 147">
            <a:extLst>
              <a:ext uri="{FF2B5EF4-FFF2-40B4-BE49-F238E27FC236}">
                <a16:creationId xmlns:a16="http://schemas.microsoft.com/office/drawing/2014/main" id="{E8391BAF-4F60-E446-B396-44BC3E469F08}"/>
              </a:ext>
            </a:extLst>
          </p:cNvPr>
          <p:cNvSpPr/>
          <p:nvPr/>
        </p:nvSpPr>
        <p:spPr>
          <a:xfrm>
            <a:off x="9381897" y="613065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624675" y="613252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Tree>
    <p:extLst>
      <p:ext uri="{BB962C8B-B14F-4D97-AF65-F5344CB8AC3E}">
        <p14:creationId xmlns:p14="http://schemas.microsoft.com/office/powerpoint/2010/main" val="77189464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767369" y="378428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6997809" y="377662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767369" y="337971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6956601" y="338596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767369" y="297166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111555" y="296795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767364" y="25931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6988554" y="259920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376363" y="362760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376362" y="32362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376362" y="28183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369283" y="245089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260593" y="443361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624660" y="201273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376361" y="401408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767365" y="220531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6959145" y="220324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767363" y="117940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111549" y="117569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392912" y="143515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392912" y="10175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292169" y="159214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385615" y="179088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088456" y="2978146"/>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40B294AF-2F5D-E086-D96C-9D39DC62670C}"/>
              </a:ext>
            </a:extLst>
          </p:cNvPr>
          <p:cNvGrpSpPr/>
          <p:nvPr/>
        </p:nvGrpSpPr>
        <p:grpSpPr>
          <a:xfrm>
            <a:off x="8870154" y="-1244017"/>
            <a:ext cx="2751250" cy="7501233"/>
            <a:chOff x="8870154" y="-1244017"/>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9445272" y="6005669"/>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9807425" y="6010995"/>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9445272"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9801108" y="5593807"/>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9439599" y="51893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10256523" y="5192378"/>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9439599" y="47803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9531747" y="477515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9445272" y="4384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9765245" y="4400202"/>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9439599" y="3966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10256523" y="3969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9439599" y="3557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9531747" y="3552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9436512" y="31766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9751520" y="3172026"/>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9430839" y="27589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10247763" y="27619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9430839" y="23499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9522987" y="23447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10551232" y="584238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10558401"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10555490" y="50149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10558401" y="46289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10551231" y="422692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10561657" y="38007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10558401" y="34033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10558401" y="300076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10547875" y="2611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8917354" y="2326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8917354" y="342474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8870154" y="278794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9053355" y="2368501"/>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9053355" y="304955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9419662" y="195322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9734670" y="194859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9413989" y="153556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10230913" y="153855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9413989" y="112655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9506137" y="1121334"/>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10541551" y="17773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10541551" y="13808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10540425" y="220595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8921707" y="110388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8921707" y="220227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8874507" y="1565470"/>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9057708" y="1146026"/>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9057708" y="1827080"/>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9417292" y="75161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9732300" y="74698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9411619" y="33395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10228543" y="33694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9411619" y="-7506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9503767" y="-80276"/>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10539181" y="5757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10539181" y="1792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10530095" y="9847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8917354" y="-104031"/>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8917354" y="994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8870154" y="35755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9053355" y="-6188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9053355" y="61916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9429856" y="-46248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10069577" y="-460613"/>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9429856" y="-83723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10069577" y="-83536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9415677" y="-1244017"/>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10105017" y="-1242145"/>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10517920" y="-2328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10525006" y="-6096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10517919" y="-9959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758921"/>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42" name="组合 241">
            <a:extLst>
              <a:ext uri="{FF2B5EF4-FFF2-40B4-BE49-F238E27FC236}">
                <a16:creationId xmlns:a16="http://schemas.microsoft.com/office/drawing/2014/main" id="{B8C072FA-4565-9B47-2C22-6D6500C7AC09}"/>
              </a:ext>
            </a:extLst>
          </p:cNvPr>
          <p:cNvGrpSpPr/>
          <p:nvPr/>
        </p:nvGrpSpPr>
        <p:grpSpPr>
          <a:xfrm>
            <a:off x="605613" y="1249392"/>
            <a:ext cx="2190313" cy="5006242"/>
            <a:chOff x="605613" y="1249392"/>
            <a:chExt cx="2190313" cy="5006242"/>
          </a:xfrm>
        </p:grpSpPr>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362350" y="1249537"/>
              <a:ext cx="726873" cy="246221"/>
            </a:xfrm>
            <a:prstGeom prst="rect">
              <a:avLst/>
            </a:prstGeom>
            <a:noFill/>
          </p:spPr>
          <p:txBody>
            <a:bodyPr wrap="square" rtlCol="0">
              <a:spAutoFit/>
            </a:bodyPr>
            <a:lstStyle/>
            <a:p>
              <a:r>
                <a:rPr kumimoji="1" lang="en-US" altLang="zh-CN" sz="1000" dirty="0">
                  <a:latin typeface="+mj-lt"/>
                </a:rPr>
                <a:t>Linear(10)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1" name="组合 240">
            <a:extLst>
              <a:ext uri="{FF2B5EF4-FFF2-40B4-BE49-F238E27FC236}">
                <a16:creationId xmlns:a16="http://schemas.microsoft.com/office/drawing/2014/main" id="{6A0C0217-4009-9689-C723-AFF1BA74EE7C}"/>
              </a:ext>
            </a:extLst>
          </p:cNvPr>
          <p:cNvGrpSpPr/>
          <p:nvPr/>
        </p:nvGrpSpPr>
        <p:grpSpPr>
          <a:xfrm>
            <a:off x="2888072" y="-940909"/>
            <a:ext cx="2751250" cy="7501233"/>
            <a:chOff x="2888072" y="-940909"/>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3463190" y="6308777"/>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3825343" y="6314103"/>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3463190" y="59101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3819026" y="5896915"/>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3457517" y="54924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4274441" y="54954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3457517" y="50834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3549665" y="50782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3463190" y="468744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3783163" y="4703310"/>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3457517" y="4269783"/>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4274441" y="4272773"/>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3457517" y="38607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3549665" y="3855550"/>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3454430" y="34797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3769438" y="3475134"/>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3448757" y="306210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4265681" y="3065094"/>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3448757" y="265308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3540905" y="2647871"/>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4569150" y="614549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4576319" y="574264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4573408" y="53181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4576319" y="49320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4569149"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4579575" y="41038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4576319" y="3706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4576319" y="33038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4565793" y="29148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2935272" y="2629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2935272" y="372785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2888072" y="309105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3071273" y="267160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3071273" y="335266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3437580" y="2256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3752588" y="225170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3431907" y="1838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4248831" y="1841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3431907" y="1429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3524055" y="1424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4559469" y="20804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4559469" y="16839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4558343" y="25090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2939625" y="140699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2939625" y="250538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2892425" y="1868578"/>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3075626" y="1449134"/>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3075626" y="2130188"/>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3435210" y="10547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3750218" y="105009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3429537" y="63706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4246461" y="64005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3429537" y="228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3521685" y="22283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4557099" y="8788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4557099" y="4823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4548013" y="1287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2935272" y="19907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2935272" y="1297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2888072" y="66066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3071273" y="24121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3071273" y="92227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3447774" y="-15937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4087495" y="-157505"/>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3447774" y="-53412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4087495" y="-532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3433595" y="-940909"/>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3863414" y="-940789"/>
              <a:ext cx="1404757"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4535838" y="7025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4542924" y="-3065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4535837" y="-692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7" name="组合 196">
            <a:extLst>
              <a:ext uri="{FF2B5EF4-FFF2-40B4-BE49-F238E27FC236}">
                <a16:creationId xmlns:a16="http://schemas.microsoft.com/office/drawing/2014/main" id="{2EA0C9A8-2637-BBBB-5FE9-D38837459818}"/>
              </a:ext>
            </a:extLst>
          </p:cNvPr>
          <p:cNvGrpSpPr/>
          <p:nvPr/>
        </p:nvGrpSpPr>
        <p:grpSpPr>
          <a:xfrm>
            <a:off x="185691" y="-283585"/>
            <a:ext cx="2530493" cy="1162309"/>
            <a:chOff x="6333067" y="1947116"/>
            <a:chExt cx="2530493" cy="1162309"/>
          </a:xfrm>
        </p:grpSpPr>
        <p:sp>
          <p:nvSpPr>
            <p:cNvPr id="187" name="圆角矩形 186">
              <a:extLst>
                <a:ext uri="{FF2B5EF4-FFF2-40B4-BE49-F238E27FC236}">
                  <a16:creationId xmlns:a16="http://schemas.microsoft.com/office/drawing/2014/main" id="{5AB5A267-815D-5BEB-62D8-753EF3252A23}"/>
                </a:ext>
              </a:extLst>
            </p:cNvPr>
            <p:cNvSpPr/>
            <p:nvPr/>
          </p:nvSpPr>
          <p:spPr>
            <a:xfrm>
              <a:off x="6470701" y="249792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文本框 187">
              <a:extLst>
                <a:ext uri="{FF2B5EF4-FFF2-40B4-BE49-F238E27FC236}">
                  <a16:creationId xmlns:a16="http://schemas.microsoft.com/office/drawing/2014/main" id="{A7150EE3-19C3-9BA4-7AA0-49A5CA2C121E}"/>
                </a:ext>
              </a:extLst>
            </p:cNvPr>
            <p:cNvSpPr txBox="1"/>
            <p:nvPr/>
          </p:nvSpPr>
          <p:spPr>
            <a:xfrm>
              <a:off x="6513865" y="2492325"/>
              <a:ext cx="2115447" cy="246221"/>
            </a:xfrm>
            <a:prstGeom prst="rect">
              <a:avLst/>
            </a:prstGeom>
            <a:noFill/>
          </p:spPr>
          <p:txBody>
            <a:bodyPr wrap="square" rtlCol="0">
              <a:spAutoFit/>
            </a:bodyPr>
            <a:lstStyle/>
            <a:p>
              <a:r>
                <a:rPr kumimoji="1" lang="en-US" altLang="zh-CN" sz="1000" dirty="0">
                  <a:latin typeface="+mj-lt"/>
                </a:rPr>
                <a:t>Conv(in_channels,kernel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89" name="文本框 188">
              <a:extLst>
                <a:ext uri="{FF2B5EF4-FFF2-40B4-BE49-F238E27FC236}">
                  <a16:creationId xmlns:a16="http://schemas.microsoft.com/office/drawing/2014/main" id="{959B3B7F-B631-50E2-8D44-40C500A92E92}"/>
                </a:ext>
              </a:extLst>
            </p:cNvPr>
            <p:cNvSpPr txBox="1"/>
            <p:nvPr/>
          </p:nvSpPr>
          <p:spPr>
            <a:xfrm>
              <a:off x="7442999" y="2863204"/>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9CD1411D-759A-DA55-3700-F06049E092EB}"/>
                </a:ext>
              </a:extLst>
            </p:cNvPr>
            <p:cNvCxnSpPr/>
            <p:nvPr/>
          </p:nvCxnSpPr>
          <p:spPr>
            <a:xfrm flipH="1" flipV="1">
              <a:off x="7558766" y="273982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B55E3941-9431-1E33-0426-4FF820FA07A0}"/>
                </a:ext>
              </a:extLst>
            </p:cNvPr>
            <p:cNvSpPr/>
            <p:nvPr/>
          </p:nvSpPr>
          <p:spPr>
            <a:xfrm>
              <a:off x="6447667" y="211650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6A74FD34-3154-D88E-E9EE-55089BF8A719}"/>
                </a:ext>
              </a:extLst>
            </p:cNvPr>
            <p:cNvSpPr txBox="1"/>
            <p:nvPr/>
          </p:nvSpPr>
          <p:spPr>
            <a:xfrm>
              <a:off x="6495770" y="2110192"/>
              <a:ext cx="2079925" cy="246221"/>
            </a:xfrm>
            <a:prstGeom prst="rect">
              <a:avLst/>
            </a:prstGeom>
            <a:noFill/>
          </p:spPr>
          <p:txBody>
            <a:bodyPr wrap="square" rtlCol="0">
              <a:spAutoFit/>
            </a:bodyPr>
            <a:lstStyle/>
            <a:p>
              <a:r>
                <a:rPr kumimoji="1" lang="en-US" altLang="zh-CN" sz="1000" dirty="0">
                  <a:latin typeface="+mj-lt"/>
                </a:rPr>
                <a:t>Conv(out_channels,kernel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93" name="直线箭头连接符 192">
              <a:extLst>
                <a:ext uri="{FF2B5EF4-FFF2-40B4-BE49-F238E27FC236}">
                  <a16:creationId xmlns:a16="http://schemas.microsoft.com/office/drawing/2014/main" id="{AF7F0836-9708-26A4-164B-D4B0C40E5026}"/>
                </a:ext>
              </a:extLst>
            </p:cNvPr>
            <p:cNvCxnSpPr/>
            <p:nvPr/>
          </p:nvCxnSpPr>
          <p:spPr>
            <a:xfrm flipH="1" flipV="1">
              <a:off x="7556726" y="234365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7F7ED0BC-8C19-FD07-F117-8FCE996E1197}"/>
                </a:ext>
              </a:extLst>
            </p:cNvPr>
            <p:cNvCxnSpPr/>
            <p:nvPr/>
          </p:nvCxnSpPr>
          <p:spPr>
            <a:xfrm flipH="1" flipV="1">
              <a:off x="7561184" y="19471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5" name="圆角矩形 194">
              <a:extLst>
                <a:ext uri="{FF2B5EF4-FFF2-40B4-BE49-F238E27FC236}">
                  <a16:creationId xmlns:a16="http://schemas.microsoft.com/office/drawing/2014/main" id="{94BD01A4-DE05-D009-3FDE-C871801F2ADC}"/>
                </a:ext>
              </a:extLst>
            </p:cNvPr>
            <p:cNvSpPr/>
            <p:nvPr/>
          </p:nvSpPr>
          <p:spPr>
            <a:xfrm>
              <a:off x="6333067" y="2030924"/>
              <a:ext cx="2530493" cy="83228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0" name="组合 239">
            <a:extLst>
              <a:ext uri="{FF2B5EF4-FFF2-40B4-BE49-F238E27FC236}">
                <a16:creationId xmlns:a16="http://schemas.microsoft.com/office/drawing/2014/main" id="{968045DC-0716-3E87-D209-695D39FB6D86}"/>
              </a:ext>
            </a:extLst>
          </p:cNvPr>
          <p:cNvGrpSpPr/>
          <p:nvPr/>
        </p:nvGrpSpPr>
        <p:grpSpPr>
          <a:xfrm>
            <a:off x="7723078" y="297595"/>
            <a:ext cx="2552264" cy="6265677"/>
            <a:chOff x="7723078" y="297595"/>
            <a:chExt cx="2552264" cy="6265677"/>
          </a:xfrm>
        </p:grpSpPr>
        <p:sp>
          <p:nvSpPr>
            <p:cNvPr id="175" name="圆角矩形 174">
              <a:extLst>
                <a:ext uri="{FF2B5EF4-FFF2-40B4-BE49-F238E27FC236}">
                  <a16:creationId xmlns:a16="http://schemas.microsoft.com/office/drawing/2014/main" id="{68E329BE-1FCC-7CF9-BE69-55EE38BA3F20}"/>
                </a:ext>
              </a:extLst>
            </p:cNvPr>
            <p:cNvSpPr/>
            <p:nvPr/>
          </p:nvSpPr>
          <p:spPr>
            <a:xfrm>
              <a:off x="7757600" y="631172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文本框 175">
              <a:extLst>
                <a:ext uri="{FF2B5EF4-FFF2-40B4-BE49-F238E27FC236}">
                  <a16:creationId xmlns:a16="http://schemas.microsoft.com/office/drawing/2014/main" id="{649976A9-3ECF-C45F-49C9-34D2DE68DC75}"/>
                </a:ext>
              </a:extLst>
            </p:cNvPr>
            <p:cNvSpPr txBox="1"/>
            <p:nvPr/>
          </p:nvSpPr>
          <p:spPr>
            <a:xfrm>
              <a:off x="8119753" y="6317051"/>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77" name="圆角矩形 176">
              <a:extLst>
                <a:ext uri="{FF2B5EF4-FFF2-40B4-BE49-F238E27FC236}">
                  <a16:creationId xmlns:a16="http://schemas.microsoft.com/office/drawing/2014/main" id="{80C1C87A-4B2A-5F5C-CAFD-F2CE1E1B1EE7}"/>
                </a:ext>
              </a:extLst>
            </p:cNvPr>
            <p:cNvSpPr/>
            <p:nvPr/>
          </p:nvSpPr>
          <p:spPr>
            <a:xfrm>
              <a:off x="7757600" y="59131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文本框 177">
              <a:extLst>
                <a:ext uri="{FF2B5EF4-FFF2-40B4-BE49-F238E27FC236}">
                  <a16:creationId xmlns:a16="http://schemas.microsoft.com/office/drawing/2014/main" id="{B37FD501-E80C-EFD4-AC17-6FF6541F467F}"/>
                </a:ext>
              </a:extLst>
            </p:cNvPr>
            <p:cNvSpPr txBox="1"/>
            <p:nvPr/>
          </p:nvSpPr>
          <p:spPr>
            <a:xfrm>
              <a:off x="8113436" y="5899863"/>
              <a:ext cx="1478636" cy="246221"/>
            </a:xfrm>
            <a:prstGeom prst="rect">
              <a:avLst/>
            </a:prstGeom>
            <a:noFill/>
          </p:spPr>
          <p:txBody>
            <a:bodyPr wrap="square" rtlCol="0">
              <a:spAutoFit/>
            </a:bodyPr>
            <a:lstStyle/>
            <a:p>
              <a:r>
                <a:rPr kumimoji="1" lang="en-US" altLang="zh-CN" sz="1000" dirty="0">
                  <a:latin typeface="+mj-lt"/>
                </a:rPr>
                <a:t>Conv(32,kernel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79" name="圆角矩形 178">
              <a:extLst>
                <a:ext uri="{FF2B5EF4-FFF2-40B4-BE49-F238E27FC236}">
                  <a16:creationId xmlns:a16="http://schemas.microsoft.com/office/drawing/2014/main" id="{3020F0BE-011C-5E1E-44D5-070937A495B6}"/>
                </a:ext>
              </a:extLst>
            </p:cNvPr>
            <p:cNvSpPr/>
            <p:nvPr/>
          </p:nvSpPr>
          <p:spPr>
            <a:xfrm>
              <a:off x="7751927" y="549544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F7DF51D8-9057-9367-8891-3896E7D9FA0B}"/>
                </a:ext>
              </a:extLst>
            </p:cNvPr>
            <p:cNvSpPr txBox="1"/>
            <p:nvPr/>
          </p:nvSpPr>
          <p:spPr>
            <a:xfrm>
              <a:off x="8457848" y="5492749"/>
              <a:ext cx="825761" cy="246221"/>
            </a:xfrm>
            <a:prstGeom prst="rect">
              <a:avLst/>
            </a:prstGeom>
            <a:noFill/>
          </p:spPr>
          <p:txBody>
            <a:bodyPr wrap="square" rtlCol="0">
              <a:spAutoFit/>
            </a:bodyPr>
            <a:lstStyle/>
            <a:p>
              <a:r>
                <a:rPr kumimoji="1" lang="en-US" altLang="zh-CN" sz="1000" dirty="0">
                  <a:latin typeface="+mj-lt"/>
                </a:rPr>
                <a:t>BatchNorm</a:t>
              </a:r>
            </a:p>
          </p:txBody>
        </p:sp>
        <p:cxnSp>
          <p:nvCxnSpPr>
            <p:cNvPr id="181" name="直线箭头连接符 180">
              <a:extLst>
                <a:ext uri="{FF2B5EF4-FFF2-40B4-BE49-F238E27FC236}">
                  <a16:creationId xmlns:a16="http://schemas.microsoft.com/office/drawing/2014/main" id="{A870532D-55F6-5A14-A7C2-B9E9C77AD98F}"/>
                </a:ext>
              </a:extLst>
            </p:cNvPr>
            <p:cNvCxnSpPr/>
            <p:nvPr/>
          </p:nvCxnSpPr>
          <p:spPr>
            <a:xfrm flipH="1" flipV="1">
              <a:off x="8863560" y="614843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538FE7B5-6F61-9E11-3F5B-0B748E114382}"/>
                </a:ext>
              </a:extLst>
            </p:cNvPr>
            <p:cNvCxnSpPr/>
            <p:nvPr/>
          </p:nvCxnSpPr>
          <p:spPr>
            <a:xfrm flipH="1" flipV="1">
              <a:off x="8870728" y="575221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3" name="圆角矩形 182">
              <a:extLst>
                <a:ext uri="{FF2B5EF4-FFF2-40B4-BE49-F238E27FC236}">
                  <a16:creationId xmlns:a16="http://schemas.microsoft.com/office/drawing/2014/main" id="{70F3EDC7-0401-1D35-318F-D6406C3893D6}"/>
                </a:ext>
              </a:extLst>
            </p:cNvPr>
            <p:cNvSpPr/>
            <p:nvPr/>
          </p:nvSpPr>
          <p:spPr>
            <a:xfrm>
              <a:off x="7751927" y="50910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文本框 183">
              <a:extLst>
                <a:ext uri="{FF2B5EF4-FFF2-40B4-BE49-F238E27FC236}">
                  <a16:creationId xmlns:a16="http://schemas.microsoft.com/office/drawing/2014/main" id="{A419604D-C48C-D363-DE28-3A0046A0AA37}"/>
                </a:ext>
              </a:extLst>
            </p:cNvPr>
            <p:cNvSpPr txBox="1"/>
            <p:nvPr/>
          </p:nvSpPr>
          <p:spPr>
            <a:xfrm>
              <a:off x="8578197" y="5089288"/>
              <a:ext cx="523592" cy="246221"/>
            </a:xfrm>
            <a:prstGeom prst="rect">
              <a:avLst/>
            </a:prstGeom>
            <a:noFill/>
          </p:spPr>
          <p:txBody>
            <a:bodyPr wrap="square" rtlCol="0">
              <a:spAutoFit/>
            </a:bodyPr>
            <a:lstStyle/>
            <a:p>
              <a:r>
                <a:rPr kumimoji="1" lang="en-US" altLang="zh-CN" sz="1000" dirty="0">
                  <a:latin typeface="+mj-lt"/>
                </a:rPr>
                <a:t>RELU</a:t>
              </a:r>
            </a:p>
          </p:txBody>
        </p:sp>
        <p:cxnSp>
          <p:nvCxnSpPr>
            <p:cNvPr id="185" name="直线箭头连接符 184">
              <a:extLst>
                <a:ext uri="{FF2B5EF4-FFF2-40B4-BE49-F238E27FC236}">
                  <a16:creationId xmlns:a16="http://schemas.microsoft.com/office/drawing/2014/main" id="{F716C338-D029-3427-D559-13CEABFFDB85}"/>
                </a:ext>
              </a:extLst>
            </p:cNvPr>
            <p:cNvCxnSpPr/>
            <p:nvPr/>
          </p:nvCxnSpPr>
          <p:spPr>
            <a:xfrm flipH="1" flipV="1">
              <a:off x="8883432" y="53301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圆角矩形 197">
              <a:extLst>
                <a:ext uri="{FF2B5EF4-FFF2-40B4-BE49-F238E27FC236}">
                  <a16:creationId xmlns:a16="http://schemas.microsoft.com/office/drawing/2014/main" id="{DACE608F-E4BB-C699-C0A6-3D680FDA21AE}"/>
                </a:ext>
              </a:extLst>
            </p:cNvPr>
            <p:cNvSpPr/>
            <p:nvPr/>
          </p:nvSpPr>
          <p:spPr>
            <a:xfrm>
              <a:off x="7751927" y="46704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9" name="直线箭头连接符 198">
              <a:extLst>
                <a:ext uri="{FF2B5EF4-FFF2-40B4-BE49-F238E27FC236}">
                  <a16:creationId xmlns:a16="http://schemas.microsoft.com/office/drawing/2014/main" id="{7CE8ED5D-072D-8FBB-438A-791FA0D465C6}"/>
                </a:ext>
              </a:extLst>
            </p:cNvPr>
            <p:cNvCxnSpPr/>
            <p:nvPr/>
          </p:nvCxnSpPr>
          <p:spPr>
            <a:xfrm flipH="1" flipV="1">
              <a:off x="8870727" y="493329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1471142A-9CC0-B847-4676-224F1113324D}"/>
                </a:ext>
              </a:extLst>
            </p:cNvPr>
            <p:cNvSpPr txBox="1"/>
            <p:nvPr/>
          </p:nvSpPr>
          <p:spPr>
            <a:xfrm>
              <a:off x="8536453" y="4671965"/>
              <a:ext cx="693957" cy="246221"/>
            </a:xfrm>
            <a:prstGeom prst="rect">
              <a:avLst/>
            </a:prstGeom>
            <a:noFill/>
          </p:spPr>
          <p:txBody>
            <a:bodyPr wrap="square" rtlCol="0">
              <a:spAutoFit/>
            </a:bodyPr>
            <a:lstStyle/>
            <a:p>
              <a:r>
                <a:rPr kumimoji="1" lang="en-US" altLang="zh-CN" sz="1000" dirty="0">
                  <a:latin typeface="+mj-lt"/>
                </a:rPr>
                <a:t>DSC(64)</a:t>
              </a:r>
            </a:p>
          </p:txBody>
        </p:sp>
        <p:sp>
          <p:nvSpPr>
            <p:cNvPr id="202" name="圆角矩形 201">
              <a:extLst>
                <a:ext uri="{FF2B5EF4-FFF2-40B4-BE49-F238E27FC236}">
                  <a16:creationId xmlns:a16="http://schemas.microsoft.com/office/drawing/2014/main" id="{AB87D307-97FA-AB36-A138-25FB38CC9CDD}"/>
                </a:ext>
              </a:extLst>
            </p:cNvPr>
            <p:cNvSpPr/>
            <p:nvPr/>
          </p:nvSpPr>
          <p:spPr>
            <a:xfrm>
              <a:off x="7751927" y="428999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3" name="文本框 202">
              <a:extLst>
                <a:ext uri="{FF2B5EF4-FFF2-40B4-BE49-F238E27FC236}">
                  <a16:creationId xmlns:a16="http://schemas.microsoft.com/office/drawing/2014/main" id="{D5E2DB6B-3AF0-3AE9-6E26-0E8B522B48A6}"/>
                </a:ext>
              </a:extLst>
            </p:cNvPr>
            <p:cNvSpPr txBox="1"/>
            <p:nvPr/>
          </p:nvSpPr>
          <p:spPr>
            <a:xfrm>
              <a:off x="8509855" y="4291871"/>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4" name="直线箭头连接符 203">
              <a:extLst>
                <a:ext uri="{FF2B5EF4-FFF2-40B4-BE49-F238E27FC236}">
                  <a16:creationId xmlns:a16="http://schemas.microsoft.com/office/drawing/2014/main" id="{552F628B-B72A-8317-BC1F-5093A0D8AAB2}"/>
                </a:ext>
              </a:extLst>
            </p:cNvPr>
            <p:cNvCxnSpPr/>
            <p:nvPr/>
          </p:nvCxnSpPr>
          <p:spPr>
            <a:xfrm flipH="1" flipV="1">
              <a:off x="8883431"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圆角矩形 204">
              <a:extLst>
                <a:ext uri="{FF2B5EF4-FFF2-40B4-BE49-F238E27FC236}">
                  <a16:creationId xmlns:a16="http://schemas.microsoft.com/office/drawing/2014/main" id="{2CDD5626-5C72-9B69-882F-56B60CD960E3}"/>
                </a:ext>
              </a:extLst>
            </p:cNvPr>
            <p:cNvSpPr/>
            <p:nvPr/>
          </p:nvSpPr>
          <p:spPr>
            <a:xfrm>
              <a:off x="7751927" y="389063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6" name="文本框 205">
              <a:extLst>
                <a:ext uri="{FF2B5EF4-FFF2-40B4-BE49-F238E27FC236}">
                  <a16:creationId xmlns:a16="http://schemas.microsoft.com/office/drawing/2014/main" id="{87668801-26AE-032C-6591-FFA77AE38E8A}"/>
                </a:ext>
              </a:extLst>
            </p:cNvPr>
            <p:cNvSpPr txBox="1"/>
            <p:nvPr/>
          </p:nvSpPr>
          <p:spPr>
            <a:xfrm>
              <a:off x="8509855" y="3892509"/>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7" name="直线箭头连接符 206">
              <a:extLst>
                <a:ext uri="{FF2B5EF4-FFF2-40B4-BE49-F238E27FC236}">
                  <a16:creationId xmlns:a16="http://schemas.microsoft.com/office/drawing/2014/main" id="{623A7037-D3C2-BD2F-5E04-3A4630CB35F8}"/>
                </a:ext>
              </a:extLst>
            </p:cNvPr>
            <p:cNvCxnSpPr/>
            <p:nvPr/>
          </p:nvCxnSpPr>
          <p:spPr>
            <a:xfrm flipH="1" flipV="1">
              <a:off x="8883431" y="413067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8" name="圆角矩形 207">
              <a:extLst>
                <a:ext uri="{FF2B5EF4-FFF2-40B4-BE49-F238E27FC236}">
                  <a16:creationId xmlns:a16="http://schemas.microsoft.com/office/drawing/2014/main" id="{777055F7-D8C2-5FC0-2C1F-279D96BEFA7C}"/>
                </a:ext>
              </a:extLst>
            </p:cNvPr>
            <p:cNvSpPr/>
            <p:nvPr/>
          </p:nvSpPr>
          <p:spPr>
            <a:xfrm>
              <a:off x="7748671" y="350103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9" name="文本框 208">
              <a:extLst>
                <a:ext uri="{FF2B5EF4-FFF2-40B4-BE49-F238E27FC236}">
                  <a16:creationId xmlns:a16="http://schemas.microsoft.com/office/drawing/2014/main" id="{755E81D2-E84D-2F63-5767-6BF3AC89CC77}"/>
                </a:ext>
              </a:extLst>
            </p:cNvPr>
            <p:cNvSpPr txBox="1"/>
            <p:nvPr/>
          </p:nvSpPr>
          <p:spPr>
            <a:xfrm>
              <a:off x="8506599" y="3502903"/>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0" name="直线箭头连接符 209">
              <a:extLst>
                <a:ext uri="{FF2B5EF4-FFF2-40B4-BE49-F238E27FC236}">
                  <a16:creationId xmlns:a16="http://schemas.microsoft.com/office/drawing/2014/main" id="{7D550ADF-7253-B472-9A20-40C718BE300B}"/>
                </a:ext>
              </a:extLst>
            </p:cNvPr>
            <p:cNvCxnSpPr/>
            <p:nvPr/>
          </p:nvCxnSpPr>
          <p:spPr>
            <a:xfrm flipH="1" flipV="1">
              <a:off x="8880175" y="374106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圆角矩形 210">
              <a:extLst>
                <a:ext uri="{FF2B5EF4-FFF2-40B4-BE49-F238E27FC236}">
                  <a16:creationId xmlns:a16="http://schemas.microsoft.com/office/drawing/2014/main" id="{67804D23-4FE6-10E1-9DF8-0E92038DBA15}"/>
                </a:ext>
              </a:extLst>
            </p:cNvPr>
            <p:cNvSpPr/>
            <p:nvPr/>
          </p:nvSpPr>
          <p:spPr>
            <a:xfrm>
              <a:off x="7742998" y="30983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2" name="文本框 211">
              <a:extLst>
                <a:ext uri="{FF2B5EF4-FFF2-40B4-BE49-F238E27FC236}">
                  <a16:creationId xmlns:a16="http://schemas.microsoft.com/office/drawing/2014/main" id="{0B162EC7-6D38-A4F9-C200-04AD4FB2C6E7}"/>
                </a:ext>
              </a:extLst>
            </p:cNvPr>
            <p:cNvSpPr txBox="1"/>
            <p:nvPr/>
          </p:nvSpPr>
          <p:spPr>
            <a:xfrm>
              <a:off x="8500926" y="3100190"/>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3" name="直线箭头连接符 212">
              <a:extLst>
                <a:ext uri="{FF2B5EF4-FFF2-40B4-BE49-F238E27FC236}">
                  <a16:creationId xmlns:a16="http://schemas.microsoft.com/office/drawing/2014/main" id="{2CB407AE-8D2D-8D89-8654-CE2D8FA5F6A6}"/>
                </a:ext>
              </a:extLst>
            </p:cNvPr>
            <p:cNvCxnSpPr/>
            <p:nvPr/>
          </p:nvCxnSpPr>
          <p:spPr>
            <a:xfrm flipH="1" flipV="1">
              <a:off x="8874502" y="33383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4" name="圆角矩形 213">
              <a:extLst>
                <a:ext uri="{FF2B5EF4-FFF2-40B4-BE49-F238E27FC236}">
                  <a16:creationId xmlns:a16="http://schemas.microsoft.com/office/drawing/2014/main" id="{07C47BF9-2840-26DE-FC55-E5CC66B9EEF3}"/>
                </a:ext>
              </a:extLst>
            </p:cNvPr>
            <p:cNvSpPr/>
            <p:nvPr/>
          </p:nvSpPr>
          <p:spPr>
            <a:xfrm>
              <a:off x="7737257" y="26910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5" name="文本框 214">
              <a:extLst>
                <a:ext uri="{FF2B5EF4-FFF2-40B4-BE49-F238E27FC236}">
                  <a16:creationId xmlns:a16="http://schemas.microsoft.com/office/drawing/2014/main" id="{08373C2C-D25E-A3A1-3719-60C3600BE101}"/>
                </a:ext>
              </a:extLst>
            </p:cNvPr>
            <p:cNvSpPr txBox="1"/>
            <p:nvPr/>
          </p:nvSpPr>
          <p:spPr>
            <a:xfrm>
              <a:off x="8495185" y="269295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6" name="直线箭头连接符 215">
              <a:extLst>
                <a:ext uri="{FF2B5EF4-FFF2-40B4-BE49-F238E27FC236}">
                  <a16:creationId xmlns:a16="http://schemas.microsoft.com/office/drawing/2014/main" id="{FC74713C-4C24-CBEE-E432-E7C2EDD867AA}"/>
                </a:ext>
              </a:extLst>
            </p:cNvPr>
            <p:cNvCxnSpPr/>
            <p:nvPr/>
          </p:nvCxnSpPr>
          <p:spPr>
            <a:xfrm flipH="1" flipV="1">
              <a:off x="8868761" y="29311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圆角矩形 216">
              <a:extLst>
                <a:ext uri="{FF2B5EF4-FFF2-40B4-BE49-F238E27FC236}">
                  <a16:creationId xmlns:a16="http://schemas.microsoft.com/office/drawing/2014/main" id="{505BA09C-6C00-614A-6186-3525646E202F}"/>
                </a:ext>
              </a:extLst>
            </p:cNvPr>
            <p:cNvSpPr/>
            <p:nvPr/>
          </p:nvSpPr>
          <p:spPr>
            <a:xfrm>
              <a:off x="7737257" y="22774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8" name="文本框 217">
              <a:extLst>
                <a:ext uri="{FF2B5EF4-FFF2-40B4-BE49-F238E27FC236}">
                  <a16:creationId xmlns:a16="http://schemas.microsoft.com/office/drawing/2014/main" id="{17F79F9D-507A-54EA-FD83-DE89B65E40FD}"/>
                </a:ext>
              </a:extLst>
            </p:cNvPr>
            <p:cNvSpPr txBox="1"/>
            <p:nvPr/>
          </p:nvSpPr>
          <p:spPr>
            <a:xfrm>
              <a:off x="8495185" y="227934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9" name="直线箭头连接符 218">
              <a:extLst>
                <a:ext uri="{FF2B5EF4-FFF2-40B4-BE49-F238E27FC236}">
                  <a16:creationId xmlns:a16="http://schemas.microsoft.com/office/drawing/2014/main" id="{8DDF4E87-0FB0-FB25-A33E-9BD3BE1B22E3}"/>
                </a:ext>
              </a:extLst>
            </p:cNvPr>
            <p:cNvCxnSpPr/>
            <p:nvPr/>
          </p:nvCxnSpPr>
          <p:spPr>
            <a:xfrm flipH="1" flipV="1">
              <a:off x="8868761" y="25175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1E8FDC04-441A-B975-94FF-52AFC362BBDE}"/>
                </a:ext>
              </a:extLst>
            </p:cNvPr>
            <p:cNvSpPr txBox="1"/>
            <p:nvPr/>
          </p:nvSpPr>
          <p:spPr>
            <a:xfrm>
              <a:off x="9908940" y="2257531"/>
              <a:ext cx="366402" cy="261610"/>
            </a:xfrm>
            <a:prstGeom prst="rect">
              <a:avLst/>
            </a:prstGeom>
            <a:noFill/>
            <a:ln>
              <a:noFill/>
            </a:ln>
          </p:spPr>
          <p:txBody>
            <a:bodyPr wrap="square">
              <a:spAutoFit/>
            </a:bodyPr>
            <a:lstStyle/>
            <a:p>
              <a:r>
                <a:rPr kumimoji="1" lang="en-US" altLang="zh-CN" sz="1100" dirty="0">
                  <a:latin typeface="+mj-lt"/>
                </a:rPr>
                <a:t>×5</a:t>
              </a:r>
              <a:endParaRPr lang="zh-CN" altLang="en-US" sz="1100" dirty="0"/>
            </a:p>
          </p:txBody>
        </p:sp>
        <p:sp>
          <p:nvSpPr>
            <p:cNvPr id="223" name="圆角矩形 222">
              <a:extLst>
                <a:ext uri="{FF2B5EF4-FFF2-40B4-BE49-F238E27FC236}">
                  <a16:creationId xmlns:a16="http://schemas.microsoft.com/office/drawing/2014/main" id="{B5D0B583-5C5A-A914-0380-DF1C0B25A2C8}"/>
                </a:ext>
              </a:extLst>
            </p:cNvPr>
            <p:cNvSpPr/>
            <p:nvPr/>
          </p:nvSpPr>
          <p:spPr>
            <a:xfrm>
              <a:off x="7731584" y="18876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文本框 223">
              <a:extLst>
                <a:ext uri="{FF2B5EF4-FFF2-40B4-BE49-F238E27FC236}">
                  <a16:creationId xmlns:a16="http://schemas.microsoft.com/office/drawing/2014/main" id="{FB251D2B-6068-0B55-7F40-4517C8F99649}"/>
                </a:ext>
              </a:extLst>
            </p:cNvPr>
            <p:cNvSpPr txBox="1"/>
            <p:nvPr/>
          </p:nvSpPr>
          <p:spPr>
            <a:xfrm>
              <a:off x="8457848" y="1891408"/>
              <a:ext cx="810063" cy="246221"/>
            </a:xfrm>
            <a:prstGeom prst="rect">
              <a:avLst/>
            </a:prstGeom>
            <a:noFill/>
          </p:spPr>
          <p:txBody>
            <a:bodyPr wrap="square" rtlCol="0">
              <a:spAutoFit/>
            </a:bodyPr>
            <a:lstStyle/>
            <a:p>
              <a:r>
                <a:rPr kumimoji="1" lang="en-US" altLang="zh-CN" sz="1000" dirty="0">
                  <a:latin typeface="+mj-lt"/>
                </a:rPr>
                <a:t>DSC(1024)</a:t>
              </a:r>
            </a:p>
          </p:txBody>
        </p:sp>
        <p:cxnSp>
          <p:nvCxnSpPr>
            <p:cNvPr id="225" name="直线箭头连接符 224">
              <a:extLst>
                <a:ext uri="{FF2B5EF4-FFF2-40B4-BE49-F238E27FC236}">
                  <a16:creationId xmlns:a16="http://schemas.microsoft.com/office/drawing/2014/main" id="{148A8049-D6F3-611C-274D-1D4159C07B3D}"/>
                </a:ext>
              </a:extLst>
            </p:cNvPr>
            <p:cNvCxnSpPr/>
            <p:nvPr/>
          </p:nvCxnSpPr>
          <p:spPr>
            <a:xfrm flipH="1" flipV="1">
              <a:off x="8863088" y="2127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C8360995-E643-84F0-0B7A-F62DD7EA210A}"/>
                </a:ext>
              </a:extLst>
            </p:cNvPr>
            <p:cNvSpPr/>
            <p:nvPr/>
          </p:nvSpPr>
          <p:spPr>
            <a:xfrm>
              <a:off x="7731584" y="149682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7" name="文本框 226">
              <a:extLst>
                <a:ext uri="{FF2B5EF4-FFF2-40B4-BE49-F238E27FC236}">
                  <a16:creationId xmlns:a16="http://schemas.microsoft.com/office/drawing/2014/main" id="{CD23F5A2-54AE-4E7C-D408-AB6F736E4F25}"/>
                </a:ext>
              </a:extLst>
            </p:cNvPr>
            <p:cNvSpPr txBox="1"/>
            <p:nvPr/>
          </p:nvSpPr>
          <p:spPr>
            <a:xfrm>
              <a:off x="8450793" y="1491806"/>
              <a:ext cx="778399" cy="246221"/>
            </a:xfrm>
            <a:prstGeom prst="rect">
              <a:avLst/>
            </a:prstGeom>
            <a:noFill/>
          </p:spPr>
          <p:txBody>
            <a:bodyPr wrap="square" rtlCol="0">
              <a:spAutoFit/>
            </a:bodyPr>
            <a:lstStyle/>
            <a:p>
              <a:r>
                <a:rPr kumimoji="1" lang="en-US" altLang="zh-CN" sz="1000" dirty="0">
                  <a:latin typeface="+mj-lt"/>
                </a:rPr>
                <a:t>DSC(1024)</a:t>
              </a:r>
            </a:p>
          </p:txBody>
        </p:sp>
        <p:cxnSp>
          <p:nvCxnSpPr>
            <p:cNvPr id="228" name="直线箭头连接符 227">
              <a:extLst>
                <a:ext uri="{FF2B5EF4-FFF2-40B4-BE49-F238E27FC236}">
                  <a16:creationId xmlns:a16="http://schemas.microsoft.com/office/drawing/2014/main" id="{3EE94C0C-A1CA-07CD-A067-C23EEEB8BE2B}"/>
                </a:ext>
              </a:extLst>
            </p:cNvPr>
            <p:cNvCxnSpPr/>
            <p:nvPr/>
          </p:nvCxnSpPr>
          <p:spPr>
            <a:xfrm flipH="1" flipV="1">
              <a:off x="8863088" y="17368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圆角矩形 228">
              <a:extLst>
                <a:ext uri="{FF2B5EF4-FFF2-40B4-BE49-F238E27FC236}">
                  <a16:creationId xmlns:a16="http://schemas.microsoft.com/office/drawing/2014/main" id="{08F74753-9600-5996-3A28-ED1CC497F228}"/>
                </a:ext>
              </a:extLst>
            </p:cNvPr>
            <p:cNvSpPr/>
            <p:nvPr/>
          </p:nvSpPr>
          <p:spPr>
            <a:xfrm>
              <a:off x="7726693" y="110162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文本框 229">
              <a:extLst>
                <a:ext uri="{FF2B5EF4-FFF2-40B4-BE49-F238E27FC236}">
                  <a16:creationId xmlns:a16="http://schemas.microsoft.com/office/drawing/2014/main" id="{B8E57869-5FE2-9815-9F20-DE582604D708}"/>
                </a:ext>
              </a:extLst>
            </p:cNvPr>
            <p:cNvSpPr txBox="1"/>
            <p:nvPr/>
          </p:nvSpPr>
          <p:spPr>
            <a:xfrm>
              <a:off x="8208699" y="1103500"/>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233" name="圆角矩形 232">
              <a:extLst>
                <a:ext uri="{FF2B5EF4-FFF2-40B4-BE49-F238E27FC236}">
                  <a16:creationId xmlns:a16="http://schemas.microsoft.com/office/drawing/2014/main" id="{248BAE2E-1D8E-87CA-A88E-72D13C11873E}"/>
                </a:ext>
              </a:extLst>
            </p:cNvPr>
            <p:cNvSpPr/>
            <p:nvPr/>
          </p:nvSpPr>
          <p:spPr>
            <a:xfrm>
              <a:off x="7737257" y="70438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文本框 233">
              <a:extLst>
                <a:ext uri="{FF2B5EF4-FFF2-40B4-BE49-F238E27FC236}">
                  <a16:creationId xmlns:a16="http://schemas.microsoft.com/office/drawing/2014/main" id="{53995130-7301-B094-5907-AB38477B521D}"/>
                </a:ext>
              </a:extLst>
            </p:cNvPr>
            <p:cNvSpPr txBox="1"/>
            <p:nvPr/>
          </p:nvSpPr>
          <p:spPr>
            <a:xfrm>
              <a:off x="8376978" y="706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235" name="圆角矩形 234">
              <a:extLst>
                <a:ext uri="{FF2B5EF4-FFF2-40B4-BE49-F238E27FC236}">
                  <a16:creationId xmlns:a16="http://schemas.microsoft.com/office/drawing/2014/main" id="{953AAC9E-1D21-0878-A69E-3DCC24D4089F}"/>
                </a:ext>
              </a:extLst>
            </p:cNvPr>
            <p:cNvSpPr/>
            <p:nvPr/>
          </p:nvSpPr>
          <p:spPr>
            <a:xfrm>
              <a:off x="7723078" y="297595"/>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文本框 235">
              <a:extLst>
                <a:ext uri="{FF2B5EF4-FFF2-40B4-BE49-F238E27FC236}">
                  <a16:creationId xmlns:a16="http://schemas.microsoft.com/office/drawing/2014/main" id="{4347E64D-D3BA-BCDE-6CFF-A5A36E12A522}"/>
                </a:ext>
              </a:extLst>
            </p:cNvPr>
            <p:cNvSpPr txBox="1"/>
            <p:nvPr/>
          </p:nvSpPr>
          <p:spPr>
            <a:xfrm>
              <a:off x="8142911" y="299727"/>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37" name="直线箭头连接符 236">
              <a:extLst>
                <a:ext uri="{FF2B5EF4-FFF2-40B4-BE49-F238E27FC236}">
                  <a16:creationId xmlns:a16="http://schemas.microsoft.com/office/drawing/2014/main" id="{3BE51B2E-4B71-251C-7FF1-2CCF25372065}"/>
                </a:ext>
              </a:extLst>
            </p:cNvPr>
            <p:cNvCxnSpPr/>
            <p:nvPr/>
          </p:nvCxnSpPr>
          <p:spPr>
            <a:xfrm flipH="1" flipV="1">
              <a:off x="8868949" y="13548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84F406A2-0C51-0EAA-8D2C-91DC5E2B388B}"/>
                </a:ext>
              </a:extLst>
            </p:cNvPr>
            <p:cNvCxnSpPr/>
            <p:nvPr/>
          </p:nvCxnSpPr>
          <p:spPr>
            <a:xfrm flipH="1" flipV="1">
              <a:off x="8863259" y="9515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5AF23E58-D3B5-487D-C0AD-7463AE54E3F2}"/>
                </a:ext>
              </a:extLst>
            </p:cNvPr>
            <p:cNvCxnSpPr/>
            <p:nvPr/>
          </p:nvCxnSpPr>
          <p:spPr>
            <a:xfrm flipH="1" flipV="1">
              <a:off x="8825320" y="54568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8475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15" name="组合 214">
            <a:extLst>
              <a:ext uri="{FF2B5EF4-FFF2-40B4-BE49-F238E27FC236}">
                <a16:creationId xmlns:a16="http://schemas.microsoft.com/office/drawing/2014/main" id="{BF60B939-6BD1-E4B3-F8E1-11B3D84113D6}"/>
              </a:ext>
            </a:extLst>
          </p:cNvPr>
          <p:cNvGrpSpPr/>
          <p:nvPr/>
        </p:nvGrpSpPr>
        <p:grpSpPr>
          <a:xfrm>
            <a:off x="3491984" y="183293"/>
            <a:ext cx="2837949" cy="3662237"/>
            <a:chOff x="3540547" y="1694584"/>
            <a:chExt cx="2837949" cy="3662237"/>
          </a:xfrm>
        </p:grpSpPr>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7B0B5FF8-EA53-E972-8241-F9B35E55D7B8}"/>
              </a:ext>
            </a:extLst>
          </p:cNvPr>
          <p:cNvGrpSpPr/>
          <p:nvPr/>
        </p:nvGrpSpPr>
        <p:grpSpPr>
          <a:xfrm>
            <a:off x="6673265" y="213641"/>
            <a:ext cx="1484334" cy="3662237"/>
            <a:chOff x="6721828" y="1724932"/>
            <a:chExt cx="1484334" cy="3662237"/>
          </a:xfrm>
        </p:grpSpPr>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组合 212">
            <a:extLst>
              <a:ext uri="{FF2B5EF4-FFF2-40B4-BE49-F238E27FC236}">
                <a16:creationId xmlns:a16="http://schemas.microsoft.com/office/drawing/2014/main" id="{71B874C4-218B-DA00-D03A-3BDE20273A74}"/>
              </a:ext>
            </a:extLst>
          </p:cNvPr>
          <p:cNvGrpSpPr/>
          <p:nvPr/>
        </p:nvGrpSpPr>
        <p:grpSpPr>
          <a:xfrm>
            <a:off x="132874" y="-398584"/>
            <a:ext cx="2607322" cy="6984364"/>
            <a:chOff x="9261124" y="-452012"/>
            <a:chExt cx="2297543" cy="6806541"/>
          </a:xfrm>
        </p:grpSpPr>
        <p:sp>
          <p:nvSpPr>
            <p:cNvPr id="148" name="圆角矩形 147">
              <a:extLst>
                <a:ext uri="{FF2B5EF4-FFF2-40B4-BE49-F238E27FC236}">
                  <a16:creationId xmlns:a16="http://schemas.microsoft.com/office/drawing/2014/main" id="{E8391BAF-4F60-E446-B396-44BC3E469F08}"/>
                </a:ext>
              </a:extLst>
            </p:cNvPr>
            <p:cNvSpPr/>
            <p:nvPr/>
          </p:nvSpPr>
          <p:spPr>
            <a:xfrm>
              <a:off x="9382531" y="6106436"/>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503919" y="6108308"/>
              <a:ext cx="1947531"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image(channel</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2" name="圆角矩形 1">
              <a:extLst>
                <a:ext uri="{FF2B5EF4-FFF2-40B4-BE49-F238E27FC236}">
                  <a16:creationId xmlns:a16="http://schemas.microsoft.com/office/drawing/2014/main" id="{730C1D58-CB52-6E6E-47D2-D31B27C4F054}"/>
                </a:ext>
              </a:extLst>
            </p:cNvPr>
            <p:cNvSpPr/>
            <p:nvPr/>
          </p:nvSpPr>
          <p:spPr>
            <a:xfrm>
              <a:off x="9382532" y="573679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2485941-1003-17BB-4AAE-536C5EEE1D6F}"/>
                </a:ext>
              </a:extLst>
            </p:cNvPr>
            <p:cNvSpPr txBox="1"/>
            <p:nvPr/>
          </p:nvSpPr>
          <p:spPr>
            <a:xfrm>
              <a:off x="9439239" y="5738665"/>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sp>
          <p:nvSpPr>
            <p:cNvPr id="5" name="圆角矩形 4">
              <a:extLst>
                <a:ext uri="{FF2B5EF4-FFF2-40B4-BE49-F238E27FC236}">
                  <a16:creationId xmlns:a16="http://schemas.microsoft.com/office/drawing/2014/main" id="{ACEA357F-CD0B-78D8-1AB4-AEED07A8D777}"/>
                </a:ext>
              </a:extLst>
            </p:cNvPr>
            <p:cNvSpPr/>
            <p:nvPr/>
          </p:nvSpPr>
          <p:spPr>
            <a:xfrm>
              <a:off x="9382531" y="5365023"/>
              <a:ext cx="2176131"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9764CD4-9764-7386-2455-B3AF0C58FB8D}"/>
                </a:ext>
              </a:extLst>
            </p:cNvPr>
            <p:cNvSpPr txBox="1"/>
            <p:nvPr/>
          </p:nvSpPr>
          <p:spPr>
            <a:xfrm>
              <a:off x="10054399" y="5366526"/>
              <a:ext cx="846569"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7" name="圆角矩形 6">
              <a:extLst>
                <a:ext uri="{FF2B5EF4-FFF2-40B4-BE49-F238E27FC236}">
                  <a16:creationId xmlns:a16="http://schemas.microsoft.com/office/drawing/2014/main" id="{43D3853F-812A-7F12-03C5-C67D920FC380}"/>
                </a:ext>
              </a:extLst>
            </p:cNvPr>
            <p:cNvSpPr/>
            <p:nvPr/>
          </p:nvSpPr>
          <p:spPr>
            <a:xfrm>
              <a:off x="9382535" y="499883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C8A364E-DC5D-CE0B-0E4A-CA51E7895AF6}"/>
                </a:ext>
              </a:extLst>
            </p:cNvPr>
            <p:cNvSpPr txBox="1"/>
            <p:nvPr/>
          </p:nvSpPr>
          <p:spPr>
            <a:xfrm>
              <a:off x="9474683" y="499362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grpSp>
          <p:nvGrpSpPr>
            <p:cNvPr id="86" name="组合 85">
              <a:extLst>
                <a:ext uri="{FF2B5EF4-FFF2-40B4-BE49-F238E27FC236}">
                  <a16:creationId xmlns:a16="http://schemas.microsoft.com/office/drawing/2014/main" id="{16870C4F-7CAF-8C81-8D4A-B11BB3575329}"/>
                </a:ext>
              </a:extLst>
            </p:cNvPr>
            <p:cNvGrpSpPr/>
            <p:nvPr/>
          </p:nvGrpSpPr>
          <p:grpSpPr>
            <a:xfrm>
              <a:off x="10079137" y="3860708"/>
              <a:ext cx="757560" cy="1128077"/>
              <a:chOff x="9662950" y="1755750"/>
              <a:chExt cx="1484334" cy="3254208"/>
            </a:xfrm>
          </p:grpSpPr>
          <p:sp>
            <p:nvSpPr>
              <p:cNvPr id="10" name="圆角矩形 9">
                <a:extLst>
                  <a:ext uri="{FF2B5EF4-FFF2-40B4-BE49-F238E27FC236}">
                    <a16:creationId xmlns:a16="http://schemas.microsoft.com/office/drawing/2014/main" id="{22EAD435-B7CB-C6D9-FBD9-9545D23F1DF2}"/>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857D0A96-970C-BD2C-49E9-D37DDB5D5033}"/>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CC56F7B0-55D9-AA74-9AF3-920666F326AB}"/>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A594B534-C607-81B5-4694-992C313BEE70}"/>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a:extLst>
                  <a:ext uri="{FF2B5EF4-FFF2-40B4-BE49-F238E27FC236}">
                    <a16:creationId xmlns:a16="http://schemas.microsoft.com/office/drawing/2014/main" id="{143694FC-D91A-B470-5F0A-EA1DA79F27AB}"/>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FE96B8EA-D553-7C97-0495-BC39F0B78C8A}"/>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664310A3-2A68-B453-4344-4515DCEBB7D4}"/>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25B474D-8F16-A09B-D097-5BC118B74592}"/>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圆角矩形 59">
                <a:extLst>
                  <a:ext uri="{FF2B5EF4-FFF2-40B4-BE49-F238E27FC236}">
                    <a16:creationId xmlns:a16="http://schemas.microsoft.com/office/drawing/2014/main" id="{4EE065F2-D4E1-7DBB-1829-1C8265CF3D3C}"/>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a:extLst>
                  <a:ext uri="{FF2B5EF4-FFF2-40B4-BE49-F238E27FC236}">
                    <a16:creationId xmlns:a16="http://schemas.microsoft.com/office/drawing/2014/main" id="{8214402E-42E3-A132-9357-6B3A6C610B7C}"/>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圆角矩形 69">
                <a:extLst>
                  <a:ext uri="{FF2B5EF4-FFF2-40B4-BE49-F238E27FC236}">
                    <a16:creationId xmlns:a16="http://schemas.microsoft.com/office/drawing/2014/main" id="{6C6C8930-FCFE-5BDE-7C3D-76C7AA251AD4}"/>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圆角矩形 75">
                <a:extLst>
                  <a:ext uri="{FF2B5EF4-FFF2-40B4-BE49-F238E27FC236}">
                    <a16:creationId xmlns:a16="http://schemas.microsoft.com/office/drawing/2014/main" id="{9D3D7091-EB97-64F4-DC5B-79AE1FDD9D9F}"/>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1" name="直线箭头连接符 80">
                <a:extLst>
                  <a:ext uri="{FF2B5EF4-FFF2-40B4-BE49-F238E27FC236}">
                    <a16:creationId xmlns:a16="http://schemas.microsoft.com/office/drawing/2014/main" id="{EDF8CC61-471E-8103-78EA-8DC9E1DD3171}"/>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483E9857-4AB7-145A-D2CB-59FC9D90AD15}"/>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84" name="直线箭头连接符 83">
                <a:extLst>
                  <a:ext uri="{FF2B5EF4-FFF2-40B4-BE49-F238E27FC236}">
                    <a16:creationId xmlns:a16="http://schemas.microsoft.com/office/drawing/2014/main" id="{E5FA9143-652D-FF4F-8789-D9244863D570}"/>
                  </a:ext>
                </a:extLst>
              </p:cNvPr>
              <p:cNvCxnSpPr>
                <a:cxnSpLocks/>
                <a:endCxn id="83"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肘形连接符 84">
                <a:extLst>
                  <a:ext uri="{FF2B5EF4-FFF2-40B4-BE49-F238E27FC236}">
                    <a16:creationId xmlns:a16="http://schemas.microsoft.com/office/drawing/2014/main" id="{26A33EE3-448B-5F37-A2C8-FEC7D6CB6ECD}"/>
                  </a:ext>
                </a:extLst>
              </p:cNvPr>
              <p:cNvCxnSpPr>
                <a:cxnSpLocks/>
                <a:endCxn id="83"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8" name="直线箭头连接符 87">
              <a:extLst>
                <a:ext uri="{FF2B5EF4-FFF2-40B4-BE49-F238E27FC236}">
                  <a16:creationId xmlns:a16="http://schemas.microsoft.com/office/drawing/2014/main" id="{A2CC60D2-792D-227C-344D-8EDBA8912F8D}"/>
                </a:ext>
              </a:extLst>
            </p:cNvPr>
            <p:cNvCxnSpPr/>
            <p:nvPr/>
          </p:nvCxnSpPr>
          <p:spPr>
            <a:xfrm flipH="1" flipV="1">
              <a:off x="10503220" y="59537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7658FCCF-E729-11D7-D36F-4C60A380451B}"/>
                </a:ext>
              </a:extLst>
            </p:cNvPr>
            <p:cNvCxnSpPr/>
            <p:nvPr/>
          </p:nvCxnSpPr>
          <p:spPr>
            <a:xfrm flipH="1" flipV="1">
              <a:off x="10499287" y="56068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23C8A811-7148-852B-3F5F-A79BAA250E17}"/>
                </a:ext>
              </a:extLst>
            </p:cNvPr>
            <p:cNvCxnSpPr/>
            <p:nvPr/>
          </p:nvCxnSpPr>
          <p:spPr>
            <a:xfrm flipH="1" flipV="1">
              <a:off x="10499287" y="522784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C37675F2-C378-2210-566F-D6B53AECD7FE}"/>
                </a:ext>
              </a:extLst>
            </p:cNvPr>
            <p:cNvGrpSpPr/>
            <p:nvPr/>
          </p:nvGrpSpPr>
          <p:grpSpPr>
            <a:xfrm>
              <a:off x="10079137" y="2721714"/>
              <a:ext cx="757560" cy="1128077"/>
              <a:chOff x="9662950" y="1755750"/>
              <a:chExt cx="1484334" cy="3254208"/>
            </a:xfrm>
          </p:grpSpPr>
          <p:sp>
            <p:nvSpPr>
              <p:cNvPr id="107" name="圆角矩形 106">
                <a:extLst>
                  <a:ext uri="{FF2B5EF4-FFF2-40B4-BE49-F238E27FC236}">
                    <a16:creationId xmlns:a16="http://schemas.microsoft.com/office/drawing/2014/main" id="{5B34ADB3-C39B-FA0B-AEE5-8BC2D08F37BE}"/>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圆角矩形 107">
                <a:extLst>
                  <a:ext uri="{FF2B5EF4-FFF2-40B4-BE49-F238E27FC236}">
                    <a16:creationId xmlns:a16="http://schemas.microsoft.com/office/drawing/2014/main" id="{15994ADC-0E95-18A7-B914-FD42DFA47BC5}"/>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圆角矩形 108">
                <a:extLst>
                  <a:ext uri="{FF2B5EF4-FFF2-40B4-BE49-F238E27FC236}">
                    <a16:creationId xmlns:a16="http://schemas.microsoft.com/office/drawing/2014/main" id="{CCE904AD-3833-C740-7C8E-C4657740FEA2}"/>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圆角矩形 126">
                <a:extLst>
                  <a:ext uri="{FF2B5EF4-FFF2-40B4-BE49-F238E27FC236}">
                    <a16:creationId xmlns:a16="http://schemas.microsoft.com/office/drawing/2014/main" id="{9A52E9CD-A56B-98AB-B302-34DDB1BA743E}"/>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8" name="直线箭头连接符 127">
                <a:extLst>
                  <a:ext uri="{FF2B5EF4-FFF2-40B4-BE49-F238E27FC236}">
                    <a16:creationId xmlns:a16="http://schemas.microsoft.com/office/drawing/2014/main" id="{5FD80FFA-4710-9949-4F90-2382D4D423F5}"/>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EBF4C4CB-8E32-FE36-6117-B2E735A5E2B1}"/>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B82D7F03-BCFB-84A6-3D6D-5834FF6AC13E}"/>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F1E47D7-FA98-AF0F-CAC4-2589A530ACDD}"/>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圆角矩形 137">
                <a:extLst>
                  <a:ext uri="{FF2B5EF4-FFF2-40B4-BE49-F238E27FC236}">
                    <a16:creationId xmlns:a16="http://schemas.microsoft.com/office/drawing/2014/main" id="{7A9ABDD0-90E9-4CE2-F4A6-1362E3A10E39}"/>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a:extLst>
                  <a:ext uri="{FF2B5EF4-FFF2-40B4-BE49-F238E27FC236}">
                    <a16:creationId xmlns:a16="http://schemas.microsoft.com/office/drawing/2014/main" id="{8BCF74D1-C917-10F1-82C6-E5844BEC3762}"/>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圆角矩形 140">
                <a:extLst>
                  <a:ext uri="{FF2B5EF4-FFF2-40B4-BE49-F238E27FC236}">
                    <a16:creationId xmlns:a16="http://schemas.microsoft.com/office/drawing/2014/main" id="{C2B20F3C-7FA7-9B96-7A8B-76875684B9EB}"/>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圆角矩形 141">
                <a:extLst>
                  <a:ext uri="{FF2B5EF4-FFF2-40B4-BE49-F238E27FC236}">
                    <a16:creationId xmlns:a16="http://schemas.microsoft.com/office/drawing/2014/main" id="{D4E0CB36-5625-2478-FE8B-ED84A2613C94}"/>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6547D6FC-B4A3-F1FD-910C-C7904A1BD394}"/>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5E476D34-0F54-8662-A625-B3E21D88D516}"/>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45" name="直线箭头连接符 144">
                <a:extLst>
                  <a:ext uri="{FF2B5EF4-FFF2-40B4-BE49-F238E27FC236}">
                    <a16:creationId xmlns:a16="http://schemas.microsoft.com/office/drawing/2014/main" id="{26BC973C-78AB-8ACF-C242-A99FDBA5D232}"/>
                  </a:ext>
                </a:extLst>
              </p:cNvPr>
              <p:cNvCxnSpPr>
                <a:cxnSpLocks/>
                <a:endCxn id="144"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肘形连接符 145">
                <a:extLst>
                  <a:ext uri="{FF2B5EF4-FFF2-40B4-BE49-F238E27FC236}">
                    <a16:creationId xmlns:a16="http://schemas.microsoft.com/office/drawing/2014/main" id="{F94DAB04-96D8-8AFC-A6A4-587F29FAAF8F}"/>
                  </a:ext>
                </a:extLst>
              </p:cNvPr>
              <p:cNvCxnSpPr>
                <a:cxnSpLocks/>
                <a:endCxn id="144"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a16="http://schemas.microsoft.com/office/drawing/2014/main" id="{75316463-7B1E-D913-16F5-213D0ECBE736}"/>
                </a:ext>
              </a:extLst>
            </p:cNvPr>
            <p:cNvGrpSpPr/>
            <p:nvPr/>
          </p:nvGrpSpPr>
          <p:grpSpPr>
            <a:xfrm>
              <a:off x="10116797" y="1438876"/>
              <a:ext cx="1304400" cy="1276949"/>
              <a:chOff x="8547869" y="-849089"/>
              <a:chExt cx="2837949" cy="3408480"/>
            </a:xfrm>
          </p:grpSpPr>
          <p:sp>
            <p:nvSpPr>
              <p:cNvPr id="147" name="圆角矩形 146">
                <a:extLst>
                  <a:ext uri="{FF2B5EF4-FFF2-40B4-BE49-F238E27FC236}">
                    <a16:creationId xmlns:a16="http://schemas.microsoft.com/office/drawing/2014/main" id="{FCFEE75E-CF06-2A44-EF3E-DA12B5837287}"/>
                  </a:ext>
                </a:extLst>
              </p:cNvPr>
              <p:cNvSpPr/>
              <p:nvPr/>
            </p:nvSpPr>
            <p:spPr>
              <a:xfrm>
                <a:off x="8690578" y="19100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圆角矩形 150">
                <a:extLst>
                  <a:ext uri="{FF2B5EF4-FFF2-40B4-BE49-F238E27FC236}">
                    <a16:creationId xmlns:a16="http://schemas.microsoft.com/office/drawing/2014/main" id="{87BFC736-C879-BC30-6A2D-1A0BC89DF4FF}"/>
                  </a:ext>
                </a:extLst>
              </p:cNvPr>
              <p:cNvSpPr/>
              <p:nvPr/>
            </p:nvSpPr>
            <p:spPr>
              <a:xfrm>
                <a:off x="8690578" y="1505494"/>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圆角矩形 152">
                <a:extLst>
                  <a:ext uri="{FF2B5EF4-FFF2-40B4-BE49-F238E27FC236}">
                    <a16:creationId xmlns:a16="http://schemas.microsoft.com/office/drawing/2014/main" id="{1CB949A1-9EF9-A1AE-35DD-47A011009296}"/>
                  </a:ext>
                </a:extLst>
              </p:cNvPr>
              <p:cNvSpPr/>
              <p:nvPr/>
            </p:nvSpPr>
            <p:spPr>
              <a:xfrm>
                <a:off x="8690578" y="1097444"/>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圆角矩形 154">
                <a:extLst>
                  <a:ext uri="{FF2B5EF4-FFF2-40B4-BE49-F238E27FC236}">
                    <a16:creationId xmlns:a16="http://schemas.microsoft.com/office/drawing/2014/main" id="{0320366E-5355-101A-C0F8-C7F82789033E}"/>
                  </a:ext>
                </a:extLst>
              </p:cNvPr>
              <p:cNvSpPr/>
              <p:nvPr/>
            </p:nvSpPr>
            <p:spPr>
              <a:xfrm>
                <a:off x="8690573" y="71888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 name="直线箭头连接符 156">
                <a:extLst>
                  <a:ext uri="{FF2B5EF4-FFF2-40B4-BE49-F238E27FC236}">
                    <a16:creationId xmlns:a16="http://schemas.microsoft.com/office/drawing/2014/main" id="{367F1156-2CFA-7537-D324-CD3E9BAA2EDB}"/>
                  </a:ext>
                </a:extLst>
              </p:cNvPr>
              <p:cNvCxnSpPr/>
              <p:nvPr/>
            </p:nvCxnSpPr>
            <p:spPr>
              <a:xfrm flipH="1" flipV="1">
                <a:off x="9299572" y="1753387"/>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线箭头连接符 157">
                <a:extLst>
                  <a:ext uri="{FF2B5EF4-FFF2-40B4-BE49-F238E27FC236}">
                    <a16:creationId xmlns:a16="http://schemas.microsoft.com/office/drawing/2014/main" id="{EF694B49-7496-B8B3-5AE9-03FBF44F197A}"/>
                  </a:ext>
                </a:extLst>
              </p:cNvPr>
              <p:cNvCxnSpPr/>
              <p:nvPr/>
            </p:nvCxnSpPr>
            <p:spPr>
              <a:xfrm flipH="1" flipV="1">
                <a:off x="9299571" y="136205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线箭头连接符 158">
                <a:extLst>
                  <a:ext uri="{FF2B5EF4-FFF2-40B4-BE49-F238E27FC236}">
                    <a16:creationId xmlns:a16="http://schemas.microsoft.com/office/drawing/2014/main" id="{0222AFEA-DF71-4A31-2C3B-71B1A93811A5}"/>
                  </a:ext>
                </a:extLst>
              </p:cNvPr>
              <p:cNvCxnSpPr/>
              <p:nvPr/>
            </p:nvCxnSpPr>
            <p:spPr>
              <a:xfrm flipH="1" flipV="1">
                <a:off x="9299571" y="94414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线箭头连接符 159">
                <a:extLst>
                  <a:ext uri="{FF2B5EF4-FFF2-40B4-BE49-F238E27FC236}">
                    <a16:creationId xmlns:a16="http://schemas.microsoft.com/office/drawing/2014/main" id="{EA937673-FEEF-8FC2-D6D3-521DBBB1B1A5}"/>
                  </a:ext>
                </a:extLst>
              </p:cNvPr>
              <p:cNvCxnSpPr/>
              <p:nvPr/>
            </p:nvCxnSpPr>
            <p:spPr>
              <a:xfrm flipH="1" flipV="1">
                <a:off x="9292492" y="57667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85FB7CE6-D3E7-5578-3E3A-DF7B06E6F75B}"/>
                  </a:ext>
                </a:extLst>
              </p:cNvPr>
              <p:cNvSpPr/>
              <p:nvPr/>
            </p:nvSpPr>
            <p:spPr>
              <a:xfrm>
                <a:off x="8547869" y="138518"/>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 name="直线箭头连接符 161">
                <a:extLst>
                  <a:ext uri="{FF2B5EF4-FFF2-40B4-BE49-F238E27FC236}">
                    <a16:creationId xmlns:a16="http://schemas.microsoft.com/office/drawing/2014/main" id="{4815D704-6233-936C-BDA0-D3E5133E6C97}"/>
                  </a:ext>
                </a:extLst>
              </p:cNvPr>
              <p:cNvCxnSpPr>
                <a:cxnSpLocks/>
              </p:cNvCxnSpPr>
              <p:nvPr/>
            </p:nvCxnSpPr>
            <p:spPr>
              <a:xfrm flipV="1">
                <a:off x="9299570" y="2139868"/>
                <a:ext cx="0" cy="4195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A076EC26-7F9E-36BA-165E-0BDD35637A56}"/>
                  </a:ext>
                </a:extLst>
              </p:cNvPr>
              <p:cNvSpPr/>
              <p:nvPr/>
            </p:nvSpPr>
            <p:spPr>
              <a:xfrm>
                <a:off x="8690574" y="331099"/>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圆角矩形 164">
                <a:extLst>
                  <a:ext uri="{FF2B5EF4-FFF2-40B4-BE49-F238E27FC236}">
                    <a16:creationId xmlns:a16="http://schemas.microsoft.com/office/drawing/2014/main" id="{903874BF-4BC0-A026-BD69-F9E251C1156A}"/>
                  </a:ext>
                </a:extLst>
              </p:cNvPr>
              <p:cNvSpPr/>
              <p:nvPr/>
            </p:nvSpPr>
            <p:spPr>
              <a:xfrm>
                <a:off x="10181990" y="109371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肘形连接符 166">
                <a:extLst>
                  <a:ext uri="{FF2B5EF4-FFF2-40B4-BE49-F238E27FC236}">
                    <a16:creationId xmlns:a16="http://schemas.microsoft.com/office/drawing/2014/main" id="{6BA5B141-849C-4BEE-1CBC-F068A97C241E}"/>
                  </a:ext>
                </a:extLst>
              </p:cNvPr>
              <p:cNvCxnSpPr>
                <a:cxnSpLocks/>
              </p:cNvCxnSpPr>
              <p:nvPr/>
            </p:nvCxnSpPr>
            <p:spPr>
              <a:xfrm flipV="1">
                <a:off x="9299570" y="1335944"/>
                <a:ext cx="1484334" cy="111362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圆角矩形 167">
                <a:extLst>
                  <a:ext uri="{FF2B5EF4-FFF2-40B4-BE49-F238E27FC236}">
                    <a16:creationId xmlns:a16="http://schemas.microsoft.com/office/drawing/2014/main" id="{B0754345-2B75-9387-2C11-1BB64F1D619A}"/>
                  </a:ext>
                </a:extLst>
              </p:cNvPr>
              <p:cNvSpPr/>
              <p:nvPr/>
            </p:nvSpPr>
            <p:spPr>
              <a:xfrm>
                <a:off x="8690572" y="-694817"/>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箭头连接符 169">
                <a:extLst>
                  <a:ext uri="{FF2B5EF4-FFF2-40B4-BE49-F238E27FC236}">
                    <a16:creationId xmlns:a16="http://schemas.microsoft.com/office/drawing/2014/main" id="{8D238221-2491-394E-2AA6-16A1F239E116}"/>
                  </a:ext>
                </a:extLst>
              </p:cNvPr>
              <p:cNvCxnSpPr/>
              <p:nvPr/>
            </p:nvCxnSpPr>
            <p:spPr>
              <a:xfrm flipH="1" flipV="1">
                <a:off x="9316121" y="-43906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C8D0FCB4-D552-362A-526C-06EF2CBFA004}"/>
                  </a:ext>
                </a:extLst>
              </p:cNvPr>
              <p:cNvCxnSpPr/>
              <p:nvPr/>
            </p:nvCxnSpPr>
            <p:spPr>
              <a:xfrm flipH="1" flipV="1">
                <a:off x="9316121" y="-849089"/>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B92823F0-004E-22D6-0B0E-A2EDA2E3A850}"/>
                  </a:ext>
                </a:extLst>
              </p:cNvPr>
              <p:cNvSpPr/>
              <p:nvPr/>
            </p:nvSpPr>
            <p:spPr>
              <a:xfrm>
                <a:off x="9215378" y="-282079"/>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73" name="肘形连接符 172">
                <a:extLst>
                  <a:ext uri="{FF2B5EF4-FFF2-40B4-BE49-F238E27FC236}">
                    <a16:creationId xmlns:a16="http://schemas.microsoft.com/office/drawing/2014/main" id="{E678F9AD-2EE2-CFDD-6998-8AB3B72FEF6B}"/>
                  </a:ext>
                </a:extLst>
              </p:cNvPr>
              <p:cNvCxnSpPr>
                <a:cxnSpLocks/>
                <a:endCxn id="172" idx="6"/>
              </p:cNvCxnSpPr>
              <p:nvPr/>
            </p:nvCxnSpPr>
            <p:spPr>
              <a:xfrm rot="16200000" flipV="1">
                <a:off x="9456872" y="-237310"/>
                <a:ext cx="1272430" cy="138163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2DBAD36F-958A-E01D-E41A-FE05C99C5ED3}"/>
                  </a:ext>
                </a:extLst>
              </p:cNvPr>
              <p:cNvCxnSpPr>
                <a:cxnSpLocks/>
                <a:endCxn id="172" idx="4"/>
              </p:cNvCxnSpPr>
              <p:nvPr/>
            </p:nvCxnSpPr>
            <p:spPr>
              <a:xfrm flipH="1" flipV="1">
                <a:off x="9308824" y="-83335"/>
                <a:ext cx="2545" cy="412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AE30E06F-61BC-1FA3-3663-7FC60038D61C}"/>
                </a:ext>
              </a:extLst>
            </p:cNvPr>
            <p:cNvGrpSpPr/>
            <p:nvPr/>
          </p:nvGrpSpPr>
          <p:grpSpPr>
            <a:xfrm>
              <a:off x="10081770" y="323917"/>
              <a:ext cx="757560" cy="1151354"/>
              <a:chOff x="9662950" y="1755750"/>
              <a:chExt cx="1484334" cy="3254208"/>
            </a:xfrm>
          </p:grpSpPr>
          <p:sp>
            <p:nvSpPr>
              <p:cNvPr id="177" name="圆角矩形 176">
                <a:extLst>
                  <a:ext uri="{FF2B5EF4-FFF2-40B4-BE49-F238E27FC236}">
                    <a16:creationId xmlns:a16="http://schemas.microsoft.com/office/drawing/2014/main" id="{062FF5A5-F31C-0C9D-0F96-290C5D6AA028}"/>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圆角矩形 177">
                <a:extLst>
                  <a:ext uri="{FF2B5EF4-FFF2-40B4-BE49-F238E27FC236}">
                    <a16:creationId xmlns:a16="http://schemas.microsoft.com/office/drawing/2014/main" id="{A5D715EC-22DD-7920-B2AA-3ACD7FF30F59}"/>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4CDE51F8-72B4-7E1A-C374-F44F471CBEEE}"/>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AB6612B2-8E01-A767-FD11-5450D63E76E6}"/>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1" name="直线箭头连接符 180">
                <a:extLst>
                  <a:ext uri="{FF2B5EF4-FFF2-40B4-BE49-F238E27FC236}">
                    <a16:creationId xmlns:a16="http://schemas.microsoft.com/office/drawing/2014/main" id="{A4246D78-94DC-54B9-F85B-D3A10162CEE1}"/>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C8DB61B1-E6AA-554D-3DC5-D3CC2C517E06}"/>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6D9E0EC4-F144-DBE4-7A1A-4B48BD470229}"/>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FE32889A-BAEF-4219-8D47-B2BAB2F02C67}"/>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9C0DA17D-C6CC-88D0-1C47-B54800ACC0D8}"/>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a:extLst>
                  <a:ext uri="{FF2B5EF4-FFF2-40B4-BE49-F238E27FC236}">
                    <a16:creationId xmlns:a16="http://schemas.microsoft.com/office/drawing/2014/main" id="{0E62588B-3367-D09A-A9D6-71020C491F77}"/>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圆角矩形 186">
                <a:extLst>
                  <a:ext uri="{FF2B5EF4-FFF2-40B4-BE49-F238E27FC236}">
                    <a16:creationId xmlns:a16="http://schemas.microsoft.com/office/drawing/2014/main" id="{DBCA467D-8A37-2664-D651-9BD80461BC97}"/>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圆角矩形 187">
                <a:extLst>
                  <a:ext uri="{FF2B5EF4-FFF2-40B4-BE49-F238E27FC236}">
                    <a16:creationId xmlns:a16="http://schemas.microsoft.com/office/drawing/2014/main" id="{5C32970D-6F5A-5767-DC71-82901CF9510E}"/>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9" name="直线箭头连接符 188">
                <a:extLst>
                  <a:ext uri="{FF2B5EF4-FFF2-40B4-BE49-F238E27FC236}">
                    <a16:creationId xmlns:a16="http://schemas.microsoft.com/office/drawing/2014/main" id="{26204D8C-B698-1835-3DAD-90B1368E8B2B}"/>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椭圆 189">
                <a:extLst>
                  <a:ext uri="{FF2B5EF4-FFF2-40B4-BE49-F238E27FC236}">
                    <a16:creationId xmlns:a16="http://schemas.microsoft.com/office/drawing/2014/main" id="{5D7CF626-CE67-FBC2-B4D5-8F640B204C93}"/>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91" name="直线箭头连接符 190">
                <a:extLst>
                  <a:ext uri="{FF2B5EF4-FFF2-40B4-BE49-F238E27FC236}">
                    <a16:creationId xmlns:a16="http://schemas.microsoft.com/office/drawing/2014/main" id="{836E4646-2297-4476-DC93-D8313F600471}"/>
                  </a:ext>
                </a:extLst>
              </p:cNvPr>
              <p:cNvCxnSpPr>
                <a:cxnSpLocks/>
                <a:endCxn id="190"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肘形连接符 191">
                <a:extLst>
                  <a:ext uri="{FF2B5EF4-FFF2-40B4-BE49-F238E27FC236}">
                    <a16:creationId xmlns:a16="http://schemas.microsoft.com/office/drawing/2014/main" id="{E86C783E-BC20-E1B0-8733-4BDF2398E23A}"/>
                  </a:ext>
                </a:extLst>
              </p:cNvPr>
              <p:cNvCxnSpPr>
                <a:cxnSpLocks/>
                <a:endCxn id="190"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3" name="圆角矩形 192">
              <a:extLst>
                <a:ext uri="{FF2B5EF4-FFF2-40B4-BE49-F238E27FC236}">
                  <a16:creationId xmlns:a16="http://schemas.microsoft.com/office/drawing/2014/main" id="{1106E206-951D-1EFE-BA9D-A1BE93C2CBF6}"/>
                </a:ext>
              </a:extLst>
            </p:cNvPr>
            <p:cNvSpPr/>
            <p:nvPr/>
          </p:nvSpPr>
          <p:spPr>
            <a:xfrm>
              <a:off x="9382535" y="-696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文本框 193">
              <a:extLst>
                <a:ext uri="{FF2B5EF4-FFF2-40B4-BE49-F238E27FC236}">
                  <a16:creationId xmlns:a16="http://schemas.microsoft.com/office/drawing/2014/main" id="{2D952847-B67F-0F1D-F552-C5F13E6A721B}"/>
                </a:ext>
              </a:extLst>
            </p:cNvPr>
            <p:cNvSpPr txBox="1"/>
            <p:nvPr/>
          </p:nvSpPr>
          <p:spPr>
            <a:xfrm>
              <a:off x="9864541" y="-67732"/>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195" name="圆角矩形 194">
              <a:extLst>
                <a:ext uri="{FF2B5EF4-FFF2-40B4-BE49-F238E27FC236}">
                  <a16:creationId xmlns:a16="http://schemas.microsoft.com/office/drawing/2014/main" id="{479308A3-1FA3-3E25-7FE9-F8FD1D2A5196}"/>
                </a:ext>
              </a:extLst>
            </p:cNvPr>
            <p:cNvSpPr/>
            <p:nvPr/>
          </p:nvSpPr>
          <p:spPr>
            <a:xfrm>
              <a:off x="9375775" y="-45201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文本框 195">
              <a:extLst>
                <a:ext uri="{FF2B5EF4-FFF2-40B4-BE49-F238E27FC236}">
                  <a16:creationId xmlns:a16="http://schemas.microsoft.com/office/drawing/2014/main" id="{20A48497-77E8-F623-36C0-53D63A6A8673}"/>
                </a:ext>
              </a:extLst>
            </p:cNvPr>
            <p:cNvSpPr txBox="1"/>
            <p:nvPr/>
          </p:nvSpPr>
          <p:spPr>
            <a:xfrm>
              <a:off x="10015496" y="-45014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cxnSp>
          <p:nvCxnSpPr>
            <p:cNvPr id="197" name="直线箭头连接符 196">
              <a:extLst>
                <a:ext uri="{FF2B5EF4-FFF2-40B4-BE49-F238E27FC236}">
                  <a16:creationId xmlns:a16="http://schemas.microsoft.com/office/drawing/2014/main" id="{47FB2E8A-C5AE-C9E2-1BD2-881CD1BC381D}"/>
                </a:ext>
              </a:extLst>
            </p:cNvPr>
            <p:cNvCxnSpPr/>
            <p:nvPr/>
          </p:nvCxnSpPr>
          <p:spPr>
            <a:xfrm flipH="1" flipV="1">
              <a:off x="10463839" y="-22237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70C8DB41-8EA0-E048-B80D-5B17FD316B17}"/>
                </a:ext>
              </a:extLst>
            </p:cNvPr>
            <p:cNvCxnSpPr/>
            <p:nvPr/>
          </p:nvCxnSpPr>
          <p:spPr>
            <a:xfrm flipH="1" flipV="1">
              <a:off x="10469962" y="1612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DB9971B8-3AA7-FD72-64A6-F41A3E59EE9E}"/>
                </a:ext>
              </a:extLst>
            </p:cNvPr>
            <p:cNvCxnSpPr/>
            <p:nvPr/>
          </p:nvCxnSpPr>
          <p:spPr>
            <a:xfrm>
              <a:off x="9375775" y="315504"/>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3FDAD578-8E0A-0DAF-3043-53241BB98D93}"/>
                </a:ext>
              </a:extLst>
            </p:cNvPr>
            <p:cNvCxnSpPr/>
            <p:nvPr/>
          </p:nvCxnSpPr>
          <p:spPr>
            <a:xfrm>
              <a:off x="9375775" y="2674056"/>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F9A7E558-E958-7BD0-A3E7-078E7B4FB77D}"/>
                </a:ext>
              </a:extLst>
            </p:cNvPr>
            <p:cNvCxnSpPr>
              <a:cxnSpLocks/>
            </p:cNvCxnSpPr>
            <p:nvPr/>
          </p:nvCxnSpPr>
          <p:spPr>
            <a:xfrm>
              <a:off x="9454329" y="1452323"/>
              <a:ext cx="0" cy="120144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3B460687-44BD-CB19-F03C-C311F4A8BFAE}"/>
                </a:ext>
              </a:extLst>
            </p:cNvPr>
            <p:cNvSpPr txBox="1"/>
            <p:nvPr/>
          </p:nvSpPr>
          <p:spPr>
            <a:xfrm>
              <a:off x="9261124" y="1235875"/>
              <a:ext cx="386410" cy="261610"/>
            </a:xfrm>
            <a:prstGeom prst="rect">
              <a:avLst/>
            </a:prstGeom>
            <a:noFill/>
          </p:spPr>
          <p:txBody>
            <a:bodyPr wrap="square">
              <a:spAutoFit/>
            </a:bodyPr>
            <a:lstStyle/>
            <a:p>
              <a:r>
                <a:rPr kumimoji="1" lang="en-US" altLang="zh-CN" sz="1100" dirty="0">
                  <a:latin typeface="+mj-lt"/>
                </a:rPr>
                <a:t>×3</a:t>
              </a:r>
              <a:endParaRPr lang="zh-CN" altLang="en-US" sz="1100" dirty="0"/>
            </a:p>
          </p:txBody>
        </p:sp>
        <p:cxnSp>
          <p:nvCxnSpPr>
            <p:cNvPr id="207" name="直线箭头连接符 206">
              <a:extLst>
                <a:ext uri="{FF2B5EF4-FFF2-40B4-BE49-F238E27FC236}">
                  <a16:creationId xmlns:a16="http://schemas.microsoft.com/office/drawing/2014/main" id="{39374870-6D10-AD84-99E1-4BB297298EC0}"/>
                </a:ext>
              </a:extLst>
            </p:cNvPr>
            <p:cNvCxnSpPr>
              <a:cxnSpLocks/>
            </p:cNvCxnSpPr>
            <p:nvPr/>
          </p:nvCxnSpPr>
          <p:spPr>
            <a:xfrm flipV="1">
              <a:off x="9458902" y="323917"/>
              <a:ext cx="0" cy="95709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31764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41" name="组合 140">
            <a:extLst>
              <a:ext uri="{FF2B5EF4-FFF2-40B4-BE49-F238E27FC236}">
                <a16:creationId xmlns:a16="http://schemas.microsoft.com/office/drawing/2014/main" id="{594A8B6C-46D6-C644-C20D-2077D3CA5791}"/>
              </a:ext>
            </a:extLst>
          </p:cNvPr>
          <p:cNvGrpSpPr/>
          <p:nvPr/>
        </p:nvGrpSpPr>
        <p:grpSpPr>
          <a:xfrm>
            <a:off x="-109120" y="1783994"/>
            <a:ext cx="5420132" cy="1675433"/>
            <a:chOff x="6648940" y="4930671"/>
            <a:chExt cx="5420132" cy="1675433"/>
          </a:xfrm>
        </p:grpSpPr>
        <p:sp>
          <p:nvSpPr>
            <p:cNvPr id="5" name="圆角矩形 4">
              <a:extLst>
                <a:ext uri="{FF2B5EF4-FFF2-40B4-BE49-F238E27FC236}">
                  <a16:creationId xmlns:a16="http://schemas.microsoft.com/office/drawing/2014/main" id="{E8F10487-F56F-507E-9954-B5A1B49AB34F}"/>
                </a:ext>
              </a:extLst>
            </p:cNvPr>
            <p:cNvSpPr/>
            <p:nvPr/>
          </p:nvSpPr>
          <p:spPr>
            <a:xfrm>
              <a:off x="8762049" y="6358011"/>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9113005" y="635894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7996708"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8227148"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9430976"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9661416"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6648940" y="5651889"/>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6879380" y="564422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10865244" y="592113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10968018" y="5918168"/>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10865244" y="5468824"/>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11095684" y="546116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9430976"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9661416" y="5461163"/>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7996708"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8227148" y="546116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8762049" y="493833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8992489" y="4930671"/>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8614955" y="6164389"/>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9614920" y="6164389"/>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8614955"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10049223"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8614955" y="5187162"/>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9661416" y="5181091"/>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7267187" y="5890450"/>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7723694" y="4605873"/>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9965877" y="6169231"/>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11474914"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10525292" y="4502964"/>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9" name="组合 208">
            <a:extLst>
              <a:ext uri="{FF2B5EF4-FFF2-40B4-BE49-F238E27FC236}">
                <a16:creationId xmlns:a16="http://schemas.microsoft.com/office/drawing/2014/main" id="{401A614B-96CB-4066-CAE7-D019E565F9F3}"/>
              </a:ext>
            </a:extLst>
          </p:cNvPr>
          <p:cNvGrpSpPr/>
          <p:nvPr/>
        </p:nvGrpSpPr>
        <p:grpSpPr>
          <a:xfrm>
            <a:off x="8130803" y="-2077703"/>
            <a:ext cx="2198927" cy="8832871"/>
            <a:chOff x="8130803" y="-2077703"/>
            <a:chExt cx="2198927" cy="8832871"/>
          </a:xfrm>
        </p:grpSpPr>
        <p:sp>
          <p:nvSpPr>
            <p:cNvPr id="142" name="圆角矩形 141">
              <a:extLst>
                <a:ext uri="{FF2B5EF4-FFF2-40B4-BE49-F238E27FC236}">
                  <a16:creationId xmlns:a16="http://schemas.microsoft.com/office/drawing/2014/main" id="{4698139B-B995-E86A-3A8D-408EE41A0EFF}"/>
                </a:ext>
              </a:extLst>
            </p:cNvPr>
            <p:cNvSpPr/>
            <p:nvPr/>
          </p:nvSpPr>
          <p:spPr>
            <a:xfrm>
              <a:off x="8153597" y="650707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文本框 142">
              <a:extLst>
                <a:ext uri="{FF2B5EF4-FFF2-40B4-BE49-F238E27FC236}">
                  <a16:creationId xmlns:a16="http://schemas.microsoft.com/office/drawing/2014/main" id="{9C94EFFC-D41C-CCAC-EF8F-305D7053BDFA}"/>
                </a:ext>
              </a:extLst>
            </p:cNvPr>
            <p:cNvSpPr txBox="1"/>
            <p:nvPr/>
          </p:nvSpPr>
          <p:spPr>
            <a:xfrm>
              <a:off x="8396375" y="6508947"/>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44" name="圆角矩形 143">
              <a:extLst>
                <a:ext uri="{FF2B5EF4-FFF2-40B4-BE49-F238E27FC236}">
                  <a16:creationId xmlns:a16="http://schemas.microsoft.com/office/drawing/2014/main" id="{939BD7A8-758C-5094-1BBA-60972162270A}"/>
                </a:ext>
              </a:extLst>
            </p:cNvPr>
            <p:cNvSpPr/>
            <p:nvPr/>
          </p:nvSpPr>
          <p:spPr>
            <a:xfrm>
              <a:off x="8153596" y="610283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a:extLst>
                <a:ext uri="{FF2B5EF4-FFF2-40B4-BE49-F238E27FC236}">
                  <a16:creationId xmlns:a16="http://schemas.microsoft.com/office/drawing/2014/main" id="{2D77D48C-1B80-B39A-A524-329ED58E0BC3}"/>
                </a:ext>
              </a:extLst>
            </p:cNvPr>
            <p:cNvSpPr txBox="1"/>
            <p:nvPr/>
          </p:nvSpPr>
          <p:spPr>
            <a:xfrm>
              <a:off x="8252722" y="6104710"/>
              <a:ext cx="1985289"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cxnSp>
          <p:nvCxnSpPr>
            <p:cNvPr id="146" name="直线箭头连接符 145">
              <a:extLst>
                <a:ext uri="{FF2B5EF4-FFF2-40B4-BE49-F238E27FC236}">
                  <a16:creationId xmlns:a16="http://schemas.microsoft.com/office/drawing/2014/main" id="{91F34AB9-B434-D544-E2C2-9136B0B53777}"/>
                </a:ext>
              </a:extLst>
            </p:cNvPr>
            <p:cNvCxnSpPr/>
            <p:nvPr/>
          </p:nvCxnSpPr>
          <p:spPr>
            <a:xfrm flipH="1" flipV="1">
              <a:off x="9248751" y="63528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7B3348F2-BF39-03A8-FFD0-E173A99FD552}"/>
                </a:ext>
              </a:extLst>
            </p:cNvPr>
            <p:cNvSpPr/>
            <p:nvPr/>
          </p:nvSpPr>
          <p:spPr>
            <a:xfrm>
              <a:off x="8153598" y="56970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A992E990-50A3-950E-38D3-E3FED8037845}"/>
                </a:ext>
              </a:extLst>
            </p:cNvPr>
            <p:cNvSpPr txBox="1"/>
            <p:nvPr/>
          </p:nvSpPr>
          <p:spPr>
            <a:xfrm>
              <a:off x="8961571" y="569894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51" name="直线箭头连接符 150">
              <a:extLst>
                <a:ext uri="{FF2B5EF4-FFF2-40B4-BE49-F238E27FC236}">
                  <a16:creationId xmlns:a16="http://schemas.microsoft.com/office/drawing/2014/main" id="{05C53102-3AF6-DEB9-43D0-2538D36F7FA5}"/>
                </a:ext>
              </a:extLst>
            </p:cNvPr>
            <p:cNvCxnSpPr/>
            <p:nvPr/>
          </p:nvCxnSpPr>
          <p:spPr>
            <a:xfrm flipH="1" flipV="1">
              <a:off x="9241661" y="59388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2" name="圆角矩形 151">
              <a:extLst>
                <a:ext uri="{FF2B5EF4-FFF2-40B4-BE49-F238E27FC236}">
                  <a16:creationId xmlns:a16="http://schemas.microsoft.com/office/drawing/2014/main" id="{93E07B38-82E3-678E-B9F3-C1F4409C4E4A}"/>
                </a:ext>
              </a:extLst>
            </p:cNvPr>
            <p:cNvSpPr/>
            <p:nvPr/>
          </p:nvSpPr>
          <p:spPr>
            <a:xfrm>
              <a:off x="8153596" y="52812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a:extLst>
                <a:ext uri="{FF2B5EF4-FFF2-40B4-BE49-F238E27FC236}">
                  <a16:creationId xmlns:a16="http://schemas.microsoft.com/office/drawing/2014/main" id="{311668ED-F818-324B-8614-B4EC68F59E61}"/>
                </a:ext>
              </a:extLst>
            </p:cNvPr>
            <p:cNvSpPr txBox="1"/>
            <p:nvPr/>
          </p:nvSpPr>
          <p:spPr>
            <a:xfrm>
              <a:off x="8279847" y="5274073"/>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54" name="直线箭头连接符 153">
              <a:extLst>
                <a:ext uri="{FF2B5EF4-FFF2-40B4-BE49-F238E27FC236}">
                  <a16:creationId xmlns:a16="http://schemas.microsoft.com/office/drawing/2014/main" id="{08083F01-23BD-583A-6207-773F8BFDCF70}"/>
                </a:ext>
              </a:extLst>
            </p:cNvPr>
            <p:cNvCxnSpPr/>
            <p:nvPr/>
          </p:nvCxnSpPr>
          <p:spPr>
            <a:xfrm flipH="1" flipV="1">
              <a:off x="9248751" y="55312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154">
              <a:extLst>
                <a:ext uri="{FF2B5EF4-FFF2-40B4-BE49-F238E27FC236}">
                  <a16:creationId xmlns:a16="http://schemas.microsoft.com/office/drawing/2014/main" id="{3E7FF272-783E-CA8A-B824-B17357FD98B6}"/>
                </a:ext>
              </a:extLst>
            </p:cNvPr>
            <p:cNvSpPr/>
            <p:nvPr/>
          </p:nvSpPr>
          <p:spPr>
            <a:xfrm>
              <a:off x="8153484" y="48654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3C0BE401-5FEC-ABB4-06CA-5F149C336958}"/>
                </a:ext>
              </a:extLst>
            </p:cNvPr>
            <p:cNvSpPr txBox="1"/>
            <p:nvPr/>
          </p:nvSpPr>
          <p:spPr>
            <a:xfrm>
              <a:off x="8523498" y="4857631"/>
              <a:ext cx="145027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57" name="直线箭头连接符 156">
              <a:extLst>
                <a:ext uri="{FF2B5EF4-FFF2-40B4-BE49-F238E27FC236}">
                  <a16:creationId xmlns:a16="http://schemas.microsoft.com/office/drawing/2014/main" id="{B553E7FF-DA55-FC1F-8791-7C1884C92678}"/>
                </a:ext>
              </a:extLst>
            </p:cNvPr>
            <p:cNvCxnSpPr/>
            <p:nvPr/>
          </p:nvCxnSpPr>
          <p:spPr>
            <a:xfrm flipH="1" flipV="1">
              <a:off x="9248639" y="51154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8" name="圆角矩形 157">
              <a:extLst>
                <a:ext uri="{FF2B5EF4-FFF2-40B4-BE49-F238E27FC236}">
                  <a16:creationId xmlns:a16="http://schemas.microsoft.com/office/drawing/2014/main" id="{B318BE05-D404-7DAE-2F97-B2DB8E356E78}"/>
                </a:ext>
              </a:extLst>
            </p:cNvPr>
            <p:cNvSpPr/>
            <p:nvPr/>
          </p:nvSpPr>
          <p:spPr>
            <a:xfrm>
              <a:off x="8153486" y="445969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文本框 158">
              <a:extLst>
                <a:ext uri="{FF2B5EF4-FFF2-40B4-BE49-F238E27FC236}">
                  <a16:creationId xmlns:a16="http://schemas.microsoft.com/office/drawing/2014/main" id="{0FE12974-8952-7342-4E2B-F24044C654E6}"/>
                </a:ext>
              </a:extLst>
            </p:cNvPr>
            <p:cNvSpPr txBox="1"/>
            <p:nvPr/>
          </p:nvSpPr>
          <p:spPr>
            <a:xfrm>
              <a:off x="8961459" y="446156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0" name="直线箭头连接符 159">
              <a:extLst>
                <a:ext uri="{FF2B5EF4-FFF2-40B4-BE49-F238E27FC236}">
                  <a16:creationId xmlns:a16="http://schemas.microsoft.com/office/drawing/2014/main" id="{29335FD9-1C03-E6CF-61FC-26EDAA84A229}"/>
                </a:ext>
              </a:extLst>
            </p:cNvPr>
            <p:cNvCxnSpPr/>
            <p:nvPr/>
          </p:nvCxnSpPr>
          <p:spPr>
            <a:xfrm flipH="1" flipV="1">
              <a:off x="9241549" y="47014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5A98FBAD-EB43-7DB2-20B7-28A1A01A6678}"/>
                </a:ext>
              </a:extLst>
            </p:cNvPr>
            <p:cNvSpPr/>
            <p:nvPr/>
          </p:nvSpPr>
          <p:spPr>
            <a:xfrm>
              <a:off x="8153483" y="405248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文本框 161">
              <a:extLst>
                <a:ext uri="{FF2B5EF4-FFF2-40B4-BE49-F238E27FC236}">
                  <a16:creationId xmlns:a16="http://schemas.microsoft.com/office/drawing/2014/main" id="{DBA3E63B-6113-D7F2-6E95-170C965DB143}"/>
                </a:ext>
              </a:extLst>
            </p:cNvPr>
            <p:cNvSpPr txBox="1"/>
            <p:nvPr/>
          </p:nvSpPr>
          <p:spPr>
            <a:xfrm>
              <a:off x="8473421" y="4053695"/>
              <a:ext cx="1550427" cy="246221"/>
            </a:xfrm>
            <a:prstGeom prst="rect">
              <a:avLst/>
            </a:prstGeom>
            <a:noFill/>
          </p:spPr>
          <p:txBody>
            <a:bodyPr wrap="square" rtlCol="0">
              <a:spAutoFit/>
            </a:bodyPr>
            <a:lstStyle/>
            <a:p>
              <a:r>
                <a:rPr kumimoji="1" lang="en-US" altLang="zh-CN" sz="1000" dirty="0">
                  <a:latin typeface="+mj-lt"/>
                </a:rPr>
                <a:t>Conv(192, 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cxnSp>
          <p:nvCxnSpPr>
            <p:cNvPr id="163" name="直线箭头连接符 162">
              <a:extLst>
                <a:ext uri="{FF2B5EF4-FFF2-40B4-BE49-F238E27FC236}">
                  <a16:creationId xmlns:a16="http://schemas.microsoft.com/office/drawing/2014/main" id="{C819DFDC-CFA8-3715-54DE-F1F56322CB3B}"/>
                </a:ext>
              </a:extLst>
            </p:cNvPr>
            <p:cNvCxnSpPr/>
            <p:nvPr/>
          </p:nvCxnSpPr>
          <p:spPr>
            <a:xfrm flipH="1" flipV="1">
              <a:off x="9248638" y="430244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圆角矩形 163">
              <a:extLst>
                <a:ext uri="{FF2B5EF4-FFF2-40B4-BE49-F238E27FC236}">
                  <a16:creationId xmlns:a16="http://schemas.microsoft.com/office/drawing/2014/main" id="{6EBF4F53-89FB-E17E-5D1A-C9296E06DE79}"/>
                </a:ext>
              </a:extLst>
            </p:cNvPr>
            <p:cNvSpPr/>
            <p:nvPr/>
          </p:nvSpPr>
          <p:spPr>
            <a:xfrm>
              <a:off x="8153485" y="36467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文本框 164">
              <a:extLst>
                <a:ext uri="{FF2B5EF4-FFF2-40B4-BE49-F238E27FC236}">
                  <a16:creationId xmlns:a16="http://schemas.microsoft.com/office/drawing/2014/main" id="{40E65FD7-002B-DFCB-1E4D-B601A5129063}"/>
                </a:ext>
              </a:extLst>
            </p:cNvPr>
            <p:cNvSpPr txBox="1"/>
            <p:nvPr/>
          </p:nvSpPr>
          <p:spPr>
            <a:xfrm>
              <a:off x="8961458" y="3648590"/>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6" name="直线箭头连接符 165">
              <a:extLst>
                <a:ext uri="{FF2B5EF4-FFF2-40B4-BE49-F238E27FC236}">
                  <a16:creationId xmlns:a16="http://schemas.microsoft.com/office/drawing/2014/main" id="{CD3838E4-B077-AB9A-45A7-EF57A0C0CB7F}"/>
                </a:ext>
              </a:extLst>
            </p:cNvPr>
            <p:cNvCxnSpPr/>
            <p:nvPr/>
          </p:nvCxnSpPr>
          <p:spPr>
            <a:xfrm flipH="1" flipV="1">
              <a:off x="9241548" y="38885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A55DA455-2140-A43E-B555-FCEC938CB885}"/>
                </a:ext>
              </a:extLst>
            </p:cNvPr>
            <p:cNvSpPr/>
            <p:nvPr/>
          </p:nvSpPr>
          <p:spPr>
            <a:xfrm>
              <a:off x="8153596" y="323997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0CF2865A-33A6-E3DF-31AA-55E3F907CDA7}"/>
                </a:ext>
              </a:extLst>
            </p:cNvPr>
            <p:cNvSpPr txBox="1"/>
            <p:nvPr/>
          </p:nvSpPr>
          <p:spPr>
            <a:xfrm>
              <a:off x="8279847" y="3232782"/>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0B282C4E-0501-689E-1CBF-45EA2DC1F7EF}"/>
                </a:ext>
              </a:extLst>
            </p:cNvPr>
            <p:cNvCxnSpPr/>
            <p:nvPr/>
          </p:nvCxnSpPr>
          <p:spPr>
            <a:xfrm flipH="1" flipV="1">
              <a:off x="9248751" y="3489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圆角矩形 169">
              <a:extLst>
                <a:ext uri="{FF2B5EF4-FFF2-40B4-BE49-F238E27FC236}">
                  <a16:creationId xmlns:a16="http://schemas.microsoft.com/office/drawing/2014/main" id="{FB5564C7-3B64-D1AC-6270-0ED9767AE1F2}"/>
                </a:ext>
              </a:extLst>
            </p:cNvPr>
            <p:cNvSpPr/>
            <p:nvPr/>
          </p:nvSpPr>
          <p:spPr>
            <a:xfrm>
              <a:off x="8153482" y="283858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DD102881-6EDE-EF98-416E-4B5DF465D293}"/>
                </a:ext>
              </a:extLst>
            </p:cNvPr>
            <p:cNvSpPr txBox="1"/>
            <p:nvPr/>
          </p:nvSpPr>
          <p:spPr>
            <a:xfrm>
              <a:off x="8899128" y="2840461"/>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2" name="直线箭头连接符 171">
              <a:extLst>
                <a:ext uri="{FF2B5EF4-FFF2-40B4-BE49-F238E27FC236}">
                  <a16:creationId xmlns:a16="http://schemas.microsoft.com/office/drawing/2014/main" id="{11D8FBAD-A33C-E48A-006A-768B4F1D6807}"/>
                </a:ext>
              </a:extLst>
            </p:cNvPr>
            <p:cNvCxnSpPr/>
            <p:nvPr/>
          </p:nvCxnSpPr>
          <p:spPr>
            <a:xfrm flipH="1" flipV="1">
              <a:off x="9241547" y="30856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圆角矩形 172">
              <a:extLst>
                <a:ext uri="{FF2B5EF4-FFF2-40B4-BE49-F238E27FC236}">
                  <a16:creationId xmlns:a16="http://schemas.microsoft.com/office/drawing/2014/main" id="{5F811402-2749-DA17-3A79-53101B5423EC}"/>
                </a:ext>
              </a:extLst>
            </p:cNvPr>
            <p:cNvSpPr/>
            <p:nvPr/>
          </p:nvSpPr>
          <p:spPr>
            <a:xfrm>
              <a:off x="8146397" y="242411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文本框 173">
              <a:extLst>
                <a:ext uri="{FF2B5EF4-FFF2-40B4-BE49-F238E27FC236}">
                  <a16:creationId xmlns:a16="http://schemas.microsoft.com/office/drawing/2014/main" id="{E4854E63-C6EF-627F-10B2-5DE0AC6EC142}"/>
                </a:ext>
              </a:extLst>
            </p:cNvPr>
            <p:cNvSpPr txBox="1"/>
            <p:nvPr/>
          </p:nvSpPr>
          <p:spPr>
            <a:xfrm>
              <a:off x="8892043" y="2425989"/>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5" name="直线箭头连接符 174">
              <a:extLst>
                <a:ext uri="{FF2B5EF4-FFF2-40B4-BE49-F238E27FC236}">
                  <a16:creationId xmlns:a16="http://schemas.microsoft.com/office/drawing/2014/main" id="{4D17C0A3-A700-4478-3F8F-0F95F4A58B36}"/>
                </a:ext>
              </a:extLst>
            </p:cNvPr>
            <p:cNvCxnSpPr/>
            <p:nvPr/>
          </p:nvCxnSpPr>
          <p:spPr>
            <a:xfrm flipH="1" flipV="1">
              <a:off x="9234462" y="26711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圆角矩形 175">
              <a:extLst>
                <a:ext uri="{FF2B5EF4-FFF2-40B4-BE49-F238E27FC236}">
                  <a16:creationId xmlns:a16="http://schemas.microsoft.com/office/drawing/2014/main" id="{D06668CF-ECE3-68C3-F629-9F1F617DA14F}"/>
                </a:ext>
              </a:extLst>
            </p:cNvPr>
            <p:cNvSpPr/>
            <p:nvPr/>
          </p:nvSpPr>
          <p:spPr>
            <a:xfrm>
              <a:off x="8153596" y="20124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文本框 176">
              <a:extLst>
                <a:ext uri="{FF2B5EF4-FFF2-40B4-BE49-F238E27FC236}">
                  <a16:creationId xmlns:a16="http://schemas.microsoft.com/office/drawing/2014/main" id="{C8B17B85-D24F-BD40-FEDD-CDAB9681604E}"/>
                </a:ext>
              </a:extLst>
            </p:cNvPr>
            <p:cNvSpPr txBox="1"/>
            <p:nvPr/>
          </p:nvSpPr>
          <p:spPr>
            <a:xfrm>
              <a:off x="8279847" y="2005255"/>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78" name="直线箭头连接符 177">
              <a:extLst>
                <a:ext uri="{FF2B5EF4-FFF2-40B4-BE49-F238E27FC236}">
                  <a16:creationId xmlns:a16="http://schemas.microsoft.com/office/drawing/2014/main" id="{647A57A0-EF93-683E-664B-6D5E56F5B2D9}"/>
                </a:ext>
              </a:extLst>
            </p:cNvPr>
            <p:cNvCxnSpPr/>
            <p:nvPr/>
          </p:nvCxnSpPr>
          <p:spPr>
            <a:xfrm flipH="1" flipV="1">
              <a:off x="9248751" y="226241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圆角矩形 178">
              <a:extLst>
                <a:ext uri="{FF2B5EF4-FFF2-40B4-BE49-F238E27FC236}">
                  <a16:creationId xmlns:a16="http://schemas.microsoft.com/office/drawing/2014/main" id="{7137B5B9-8AF1-CB9C-0E6E-F6E39448F782}"/>
                </a:ext>
              </a:extLst>
            </p:cNvPr>
            <p:cNvSpPr/>
            <p:nvPr/>
          </p:nvSpPr>
          <p:spPr>
            <a:xfrm>
              <a:off x="8147626" y="1610888"/>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595870D2-AD0F-BC74-EE81-C31FDEDE994A}"/>
                </a:ext>
              </a:extLst>
            </p:cNvPr>
            <p:cNvSpPr txBox="1"/>
            <p:nvPr/>
          </p:nvSpPr>
          <p:spPr>
            <a:xfrm>
              <a:off x="8893272" y="1612760"/>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1" name="直线箭头连接符 180">
              <a:extLst>
                <a:ext uri="{FF2B5EF4-FFF2-40B4-BE49-F238E27FC236}">
                  <a16:creationId xmlns:a16="http://schemas.microsoft.com/office/drawing/2014/main" id="{2EA3CD12-07AC-61C8-443D-455265ACF40D}"/>
                </a:ext>
              </a:extLst>
            </p:cNvPr>
            <p:cNvCxnSpPr/>
            <p:nvPr/>
          </p:nvCxnSpPr>
          <p:spPr>
            <a:xfrm flipH="1" flipV="1">
              <a:off x="9235691" y="1857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2" name="圆角矩形 181">
              <a:extLst>
                <a:ext uri="{FF2B5EF4-FFF2-40B4-BE49-F238E27FC236}">
                  <a16:creationId xmlns:a16="http://schemas.microsoft.com/office/drawing/2014/main" id="{030E4193-1B46-BB8D-711C-B955C5066791}"/>
                </a:ext>
              </a:extLst>
            </p:cNvPr>
            <p:cNvSpPr/>
            <p:nvPr/>
          </p:nvSpPr>
          <p:spPr>
            <a:xfrm>
              <a:off x="8140541" y="11964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文本框 182">
              <a:extLst>
                <a:ext uri="{FF2B5EF4-FFF2-40B4-BE49-F238E27FC236}">
                  <a16:creationId xmlns:a16="http://schemas.microsoft.com/office/drawing/2014/main" id="{200DAA2A-9035-5C25-C11B-ADC3AD084B74}"/>
                </a:ext>
              </a:extLst>
            </p:cNvPr>
            <p:cNvSpPr txBox="1"/>
            <p:nvPr/>
          </p:nvSpPr>
          <p:spPr>
            <a:xfrm>
              <a:off x="8886187" y="11982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4" name="直线箭头连接符 183">
              <a:extLst>
                <a:ext uri="{FF2B5EF4-FFF2-40B4-BE49-F238E27FC236}">
                  <a16:creationId xmlns:a16="http://schemas.microsoft.com/office/drawing/2014/main" id="{3A99744B-D5DF-A901-BABD-AF802501DFF9}"/>
                </a:ext>
              </a:extLst>
            </p:cNvPr>
            <p:cNvCxnSpPr/>
            <p:nvPr/>
          </p:nvCxnSpPr>
          <p:spPr>
            <a:xfrm flipH="1" flipV="1">
              <a:off x="9228606" y="14434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D2E2F313-41D3-973A-DBE2-EFBF01FA983C}"/>
                </a:ext>
              </a:extLst>
            </p:cNvPr>
            <p:cNvSpPr/>
            <p:nvPr/>
          </p:nvSpPr>
          <p:spPr>
            <a:xfrm>
              <a:off x="8140936" y="7893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文本框 185">
              <a:extLst>
                <a:ext uri="{FF2B5EF4-FFF2-40B4-BE49-F238E27FC236}">
                  <a16:creationId xmlns:a16="http://schemas.microsoft.com/office/drawing/2014/main" id="{93E02379-3201-FD37-F4B0-392AA3EE26D6}"/>
                </a:ext>
              </a:extLst>
            </p:cNvPr>
            <p:cNvSpPr txBox="1"/>
            <p:nvPr/>
          </p:nvSpPr>
          <p:spPr>
            <a:xfrm>
              <a:off x="8886582" y="7911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7" name="直线箭头连接符 186">
              <a:extLst>
                <a:ext uri="{FF2B5EF4-FFF2-40B4-BE49-F238E27FC236}">
                  <a16:creationId xmlns:a16="http://schemas.microsoft.com/office/drawing/2014/main" id="{76A0842F-5AC1-8A5D-08A6-64223E02623F}"/>
                </a:ext>
              </a:extLst>
            </p:cNvPr>
            <p:cNvCxnSpPr/>
            <p:nvPr/>
          </p:nvCxnSpPr>
          <p:spPr>
            <a:xfrm flipH="1" flipV="1">
              <a:off x="9229001" y="10363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圆角矩形 187">
              <a:extLst>
                <a:ext uri="{FF2B5EF4-FFF2-40B4-BE49-F238E27FC236}">
                  <a16:creationId xmlns:a16="http://schemas.microsoft.com/office/drawing/2014/main" id="{F5EFDC9C-B35A-93CF-FA34-3464F48108BD}"/>
                </a:ext>
              </a:extLst>
            </p:cNvPr>
            <p:cNvSpPr/>
            <p:nvPr/>
          </p:nvSpPr>
          <p:spPr>
            <a:xfrm>
              <a:off x="8133851" y="37484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文本框 188">
              <a:extLst>
                <a:ext uri="{FF2B5EF4-FFF2-40B4-BE49-F238E27FC236}">
                  <a16:creationId xmlns:a16="http://schemas.microsoft.com/office/drawing/2014/main" id="{5AA72BF4-4D02-C5C7-CE92-DC26E20D8597}"/>
                </a:ext>
              </a:extLst>
            </p:cNvPr>
            <p:cNvSpPr txBox="1"/>
            <p:nvPr/>
          </p:nvSpPr>
          <p:spPr>
            <a:xfrm>
              <a:off x="8879497" y="376716"/>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F86A2931-E6C3-C0A2-2F4C-606C6FAF736B}"/>
                </a:ext>
              </a:extLst>
            </p:cNvPr>
            <p:cNvCxnSpPr/>
            <p:nvPr/>
          </p:nvCxnSpPr>
          <p:spPr>
            <a:xfrm flipH="1" flipV="1">
              <a:off x="9221916" y="6218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7A53DC24-989E-A930-8366-5F14E3072A28}"/>
                </a:ext>
              </a:extLst>
            </p:cNvPr>
            <p:cNvSpPr/>
            <p:nvPr/>
          </p:nvSpPr>
          <p:spPr>
            <a:xfrm>
              <a:off x="8131736" y="-4519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2FC168CE-C22B-A297-7773-371FDAD3728D}"/>
                </a:ext>
              </a:extLst>
            </p:cNvPr>
            <p:cNvSpPr txBox="1"/>
            <p:nvPr/>
          </p:nvSpPr>
          <p:spPr>
            <a:xfrm>
              <a:off x="8257987" y="-459177"/>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93" name="直线箭头连接符 192">
              <a:extLst>
                <a:ext uri="{FF2B5EF4-FFF2-40B4-BE49-F238E27FC236}">
                  <a16:creationId xmlns:a16="http://schemas.microsoft.com/office/drawing/2014/main" id="{3BAAC0C9-520D-6769-C197-435046593C4A}"/>
                </a:ext>
              </a:extLst>
            </p:cNvPr>
            <p:cNvCxnSpPr/>
            <p:nvPr/>
          </p:nvCxnSpPr>
          <p:spPr>
            <a:xfrm flipH="1" flipV="1">
              <a:off x="9226891" y="-2020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 name="圆角矩形 193">
              <a:extLst>
                <a:ext uri="{FF2B5EF4-FFF2-40B4-BE49-F238E27FC236}">
                  <a16:creationId xmlns:a16="http://schemas.microsoft.com/office/drawing/2014/main" id="{4FD065F3-1D57-3F16-9244-A8156409764C}"/>
                </a:ext>
              </a:extLst>
            </p:cNvPr>
            <p:cNvSpPr/>
            <p:nvPr/>
          </p:nvSpPr>
          <p:spPr>
            <a:xfrm>
              <a:off x="8133851" y="-4096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文本框 194">
              <a:extLst>
                <a:ext uri="{FF2B5EF4-FFF2-40B4-BE49-F238E27FC236}">
                  <a16:creationId xmlns:a16="http://schemas.microsoft.com/office/drawing/2014/main" id="{FDF697CB-83B6-D616-5558-E0485FD37551}"/>
                </a:ext>
              </a:extLst>
            </p:cNvPr>
            <p:cNvSpPr txBox="1"/>
            <p:nvPr/>
          </p:nvSpPr>
          <p:spPr>
            <a:xfrm>
              <a:off x="8879497" y="-39092"/>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6" name="直线箭头连接符 195">
              <a:extLst>
                <a:ext uri="{FF2B5EF4-FFF2-40B4-BE49-F238E27FC236}">
                  <a16:creationId xmlns:a16="http://schemas.microsoft.com/office/drawing/2014/main" id="{4E3DCD5C-F841-FC41-AC99-E6EA834DB294}"/>
                </a:ext>
              </a:extLst>
            </p:cNvPr>
            <p:cNvCxnSpPr/>
            <p:nvPr/>
          </p:nvCxnSpPr>
          <p:spPr>
            <a:xfrm flipH="1" flipV="1">
              <a:off x="9221916" y="2060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圆角矩形 196">
              <a:extLst>
                <a:ext uri="{FF2B5EF4-FFF2-40B4-BE49-F238E27FC236}">
                  <a16:creationId xmlns:a16="http://schemas.microsoft.com/office/drawing/2014/main" id="{FC1C64B5-DA54-4A8E-359E-E8661023C404}"/>
                </a:ext>
              </a:extLst>
            </p:cNvPr>
            <p:cNvSpPr/>
            <p:nvPr/>
          </p:nvSpPr>
          <p:spPr>
            <a:xfrm>
              <a:off x="8137888" y="-85437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文本框 197">
              <a:extLst>
                <a:ext uri="{FF2B5EF4-FFF2-40B4-BE49-F238E27FC236}">
                  <a16:creationId xmlns:a16="http://schemas.microsoft.com/office/drawing/2014/main" id="{C9C1B952-CB4C-B479-0B7D-601944E47717}"/>
                </a:ext>
              </a:extLst>
            </p:cNvPr>
            <p:cNvSpPr txBox="1"/>
            <p:nvPr/>
          </p:nvSpPr>
          <p:spPr>
            <a:xfrm>
              <a:off x="8883534" y="-852505"/>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9" name="直线箭头连接符 198">
              <a:extLst>
                <a:ext uri="{FF2B5EF4-FFF2-40B4-BE49-F238E27FC236}">
                  <a16:creationId xmlns:a16="http://schemas.microsoft.com/office/drawing/2014/main" id="{666A01CB-242C-72CF-8142-7484DA7AF942}"/>
                </a:ext>
              </a:extLst>
            </p:cNvPr>
            <p:cNvCxnSpPr/>
            <p:nvPr/>
          </p:nvCxnSpPr>
          <p:spPr>
            <a:xfrm flipH="1" flipV="1">
              <a:off x="9225953" y="-6073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圆角矩形 199">
              <a:extLst>
                <a:ext uri="{FF2B5EF4-FFF2-40B4-BE49-F238E27FC236}">
                  <a16:creationId xmlns:a16="http://schemas.microsoft.com/office/drawing/2014/main" id="{F4C6F05A-63B1-BBA5-22BA-E20BE6B51D2C}"/>
                </a:ext>
              </a:extLst>
            </p:cNvPr>
            <p:cNvSpPr/>
            <p:nvPr/>
          </p:nvSpPr>
          <p:spPr>
            <a:xfrm>
              <a:off x="8130803" y="-126884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1" name="文本框 200">
              <a:extLst>
                <a:ext uri="{FF2B5EF4-FFF2-40B4-BE49-F238E27FC236}">
                  <a16:creationId xmlns:a16="http://schemas.microsoft.com/office/drawing/2014/main" id="{67D121C3-232F-FF1F-BC03-1DC081D55E2A}"/>
                </a:ext>
              </a:extLst>
            </p:cNvPr>
            <p:cNvSpPr txBox="1"/>
            <p:nvPr/>
          </p:nvSpPr>
          <p:spPr>
            <a:xfrm>
              <a:off x="8876449" y="-1266977"/>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202" name="直线箭头连接符 201">
              <a:extLst>
                <a:ext uri="{FF2B5EF4-FFF2-40B4-BE49-F238E27FC236}">
                  <a16:creationId xmlns:a16="http://schemas.microsoft.com/office/drawing/2014/main" id="{13D45067-1AC5-E0FC-1025-E61EEFB72F96}"/>
                </a:ext>
              </a:extLst>
            </p:cNvPr>
            <p:cNvCxnSpPr/>
            <p:nvPr/>
          </p:nvCxnSpPr>
          <p:spPr>
            <a:xfrm flipH="1" flipV="1">
              <a:off x="9218868" y="-10217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圆角矩形 202">
              <a:extLst>
                <a:ext uri="{FF2B5EF4-FFF2-40B4-BE49-F238E27FC236}">
                  <a16:creationId xmlns:a16="http://schemas.microsoft.com/office/drawing/2014/main" id="{E31EEEB2-77FB-4DDA-3F19-4A3ACA13ABC2}"/>
                </a:ext>
              </a:extLst>
            </p:cNvPr>
            <p:cNvSpPr/>
            <p:nvPr/>
          </p:nvSpPr>
          <p:spPr>
            <a:xfrm>
              <a:off x="8138002" y="-168051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文本框 203">
              <a:extLst>
                <a:ext uri="{FF2B5EF4-FFF2-40B4-BE49-F238E27FC236}">
                  <a16:creationId xmlns:a16="http://schemas.microsoft.com/office/drawing/2014/main" id="{C366E607-F471-C483-EC6C-5C0787C2A93A}"/>
                </a:ext>
              </a:extLst>
            </p:cNvPr>
            <p:cNvSpPr txBox="1"/>
            <p:nvPr/>
          </p:nvSpPr>
          <p:spPr>
            <a:xfrm>
              <a:off x="8264253" y="-1687711"/>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205" name="直线箭头连接符 204">
              <a:extLst>
                <a:ext uri="{FF2B5EF4-FFF2-40B4-BE49-F238E27FC236}">
                  <a16:creationId xmlns:a16="http://schemas.microsoft.com/office/drawing/2014/main" id="{D11FA3B2-A52D-DDC2-D718-1238AE07F39C}"/>
                </a:ext>
              </a:extLst>
            </p:cNvPr>
            <p:cNvCxnSpPr/>
            <p:nvPr/>
          </p:nvCxnSpPr>
          <p:spPr>
            <a:xfrm flipH="1" flipV="1">
              <a:off x="9233157" y="-14305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 name="圆角矩形 205">
              <a:extLst>
                <a:ext uri="{FF2B5EF4-FFF2-40B4-BE49-F238E27FC236}">
                  <a16:creationId xmlns:a16="http://schemas.microsoft.com/office/drawing/2014/main" id="{C022A326-E194-8995-073F-4C6B380015A9}"/>
                </a:ext>
              </a:extLst>
            </p:cNvPr>
            <p:cNvSpPr/>
            <p:nvPr/>
          </p:nvSpPr>
          <p:spPr>
            <a:xfrm>
              <a:off x="8137888" y="-2077703"/>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文本框 206">
              <a:extLst>
                <a:ext uri="{FF2B5EF4-FFF2-40B4-BE49-F238E27FC236}">
                  <a16:creationId xmlns:a16="http://schemas.microsoft.com/office/drawing/2014/main" id="{20D76326-B50C-DE79-7397-0BAA059378B0}"/>
                </a:ext>
              </a:extLst>
            </p:cNvPr>
            <p:cNvSpPr txBox="1"/>
            <p:nvPr/>
          </p:nvSpPr>
          <p:spPr>
            <a:xfrm>
              <a:off x="8557721" y="-2075571"/>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08" name="直线箭头连接符 207">
              <a:extLst>
                <a:ext uri="{FF2B5EF4-FFF2-40B4-BE49-F238E27FC236}">
                  <a16:creationId xmlns:a16="http://schemas.microsoft.com/office/drawing/2014/main" id="{393C3EAB-4702-B533-4ADE-374B0A71F4A6}"/>
                </a:ext>
              </a:extLst>
            </p:cNvPr>
            <p:cNvCxnSpPr/>
            <p:nvPr/>
          </p:nvCxnSpPr>
          <p:spPr>
            <a:xfrm flipH="1" flipV="1">
              <a:off x="9218867" y="-182954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878523"/>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11949</TotalTime>
  <Words>5084</Words>
  <Application>Microsoft Macintosh PowerPoint</Application>
  <PresentationFormat>宽屏</PresentationFormat>
  <Paragraphs>1000</Paragraphs>
  <Slides>52</Slides>
  <Notes>52</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63"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PowerPoint 演示文稿</vt:lpstr>
      <vt:lpstr>PowerPoint 演示文稿</vt:lpstr>
      <vt:lpstr>PowerPoint 演示文稿</vt:lpstr>
      <vt:lpstr>PowerPoint 演示文稿</vt:lpstr>
      <vt:lpstr>PowerPoint 演示文稿</vt:lpstr>
      <vt:lpstr>PowerPoint 演示文稿</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244</cp:revision>
  <cp:lastPrinted>2018-09-29T16:00:00Z</cp:lastPrinted>
  <dcterms:created xsi:type="dcterms:W3CDTF">2018-09-29T16:00:00Z</dcterms:created>
  <dcterms:modified xsi:type="dcterms:W3CDTF">2024-07-14T23:49:24Z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